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87" r:id="rId2"/>
    <p:sldId id="321" r:id="rId3"/>
    <p:sldId id="298" r:id="rId4"/>
    <p:sldId id="299" r:id="rId5"/>
    <p:sldId id="300" r:id="rId6"/>
    <p:sldId id="301" r:id="rId7"/>
    <p:sldId id="302" r:id="rId8"/>
    <p:sldId id="303" r:id="rId9"/>
    <p:sldId id="306" r:id="rId10"/>
    <p:sldId id="304" r:id="rId11"/>
    <p:sldId id="305" r:id="rId12"/>
    <p:sldId id="307" r:id="rId13"/>
    <p:sldId id="311" r:id="rId14"/>
    <p:sldId id="308" r:id="rId15"/>
    <p:sldId id="309" r:id="rId16"/>
    <p:sldId id="312" r:id="rId17"/>
    <p:sldId id="313" r:id="rId18"/>
    <p:sldId id="314" r:id="rId19"/>
    <p:sldId id="310" r:id="rId20"/>
    <p:sldId id="328" r:id="rId21"/>
    <p:sldId id="315" r:id="rId22"/>
    <p:sldId id="316" r:id="rId23"/>
    <p:sldId id="317" r:id="rId24"/>
    <p:sldId id="322" r:id="rId25"/>
    <p:sldId id="318" r:id="rId26"/>
    <p:sldId id="319" r:id="rId27"/>
    <p:sldId id="323" r:id="rId28"/>
    <p:sldId id="320" r:id="rId29"/>
    <p:sldId id="326" r:id="rId30"/>
    <p:sldId id="327" r:id="rId31"/>
    <p:sldId id="324" r:id="rId32"/>
    <p:sldId id="325" r:id="rId33"/>
    <p:sldId id="334" r:id="rId34"/>
    <p:sldId id="329" r:id="rId35"/>
    <p:sldId id="330" r:id="rId36"/>
    <p:sldId id="331" r:id="rId37"/>
    <p:sldId id="332" r:id="rId38"/>
    <p:sldId id="333" r:id="rId39"/>
    <p:sldId id="335" r:id="rId40"/>
    <p:sldId id="348" r:id="rId41"/>
    <p:sldId id="336" r:id="rId42"/>
    <p:sldId id="337" r:id="rId43"/>
    <p:sldId id="338" r:id="rId44"/>
    <p:sldId id="339" r:id="rId45"/>
    <p:sldId id="342" r:id="rId46"/>
    <p:sldId id="340" r:id="rId47"/>
    <p:sldId id="343" r:id="rId48"/>
    <p:sldId id="344" r:id="rId49"/>
    <p:sldId id="345" r:id="rId50"/>
    <p:sldId id="346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2B361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40" autoAdjust="0"/>
  </p:normalViewPr>
  <p:slideViewPr>
    <p:cSldViewPr>
      <p:cViewPr varScale="1">
        <p:scale>
          <a:sx n="103" d="100"/>
          <a:sy n="103" d="100"/>
        </p:scale>
        <p:origin x="-20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400"/>
              <a:t>Распределение обучающихся с инвалидностью в БПОУ ОО "Медицинский колледж" по отдельным нозологическим формам</a:t>
            </a:r>
          </a:p>
        </c:rich>
      </c:tx>
      <c:layout/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общие заболевания</c:v>
                </c:pt>
                <c:pt idx="1">
                  <c:v>нарушение  зрения</c:v>
                </c:pt>
                <c:pt idx="2">
                  <c:v>нарушение слуха </c:v>
                </c:pt>
                <c:pt idx="3">
                  <c:v>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55.6</c:v>
                </c:pt>
                <c:pt idx="1">
                  <c:v>11.1</c:v>
                </c:pt>
                <c:pt idx="2">
                  <c:v>5.5</c:v>
                </c:pt>
                <c:pt idx="3">
                  <c:v>27.8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5.gif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5.gif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image" Target="../media/image76.jpe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76.jpeg"/><Relationship Id="rId1" Type="http://schemas.openxmlformats.org/officeDocument/2006/relationships/image" Target="../media/image80.jpeg"/><Relationship Id="rId6" Type="http://schemas.openxmlformats.org/officeDocument/2006/relationships/image" Target="../media/image84.gif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image" Target="../media/image87.jpeg"/><Relationship Id="rId4" Type="http://schemas.openxmlformats.org/officeDocument/2006/relationships/image" Target="../media/image90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5.gif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5.gif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image" Target="../media/image76.jpe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76.jpeg"/><Relationship Id="rId1" Type="http://schemas.openxmlformats.org/officeDocument/2006/relationships/image" Target="../media/image80.jpeg"/><Relationship Id="rId6" Type="http://schemas.openxmlformats.org/officeDocument/2006/relationships/image" Target="../media/image84.gif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diagrams/_rels/drawing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image" Target="../media/image87.jpeg"/><Relationship Id="rId4" Type="http://schemas.openxmlformats.org/officeDocument/2006/relationships/image" Target="../media/image9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153710-6CE8-4DB4-A8AE-C74F196F9E7E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463BC30-AD54-4EA1-8D3D-AD6A187D0370}">
      <dgm:prSet phldrT="[Текст]"/>
      <dgm:spPr/>
      <dgm:t>
        <a:bodyPr/>
        <a:lstStyle/>
        <a:p>
          <a:r>
            <a:rPr lang="ru-RU" b="1" dirty="0" smtClean="0"/>
            <a:t>болезни эндокринной системы (в том числе сахарный диабет)</a:t>
          </a:r>
          <a:endParaRPr lang="ru-RU" b="1" dirty="0"/>
        </a:p>
      </dgm:t>
    </dgm:pt>
    <dgm:pt modelId="{F56AFCCF-B988-4896-8F57-AF90A9843B20}" type="parTrans" cxnId="{EC79A0A2-49A6-4A8F-B6C6-1F156AB2B7C2}">
      <dgm:prSet/>
      <dgm:spPr/>
      <dgm:t>
        <a:bodyPr/>
        <a:lstStyle/>
        <a:p>
          <a:endParaRPr lang="ru-RU"/>
        </a:p>
      </dgm:t>
    </dgm:pt>
    <dgm:pt modelId="{2F4BAE01-6D51-4A61-BFD3-2721621981D2}" type="sibTrans" cxnId="{EC79A0A2-49A6-4A8F-B6C6-1F156AB2B7C2}">
      <dgm:prSet/>
      <dgm:spPr/>
      <dgm:t>
        <a:bodyPr/>
        <a:lstStyle/>
        <a:p>
          <a:endParaRPr lang="ru-RU"/>
        </a:p>
      </dgm:t>
    </dgm:pt>
    <dgm:pt modelId="{CB2236C2-D9F5-4323-8EEE-2B3300323DBC}">
      <dgm:prSet phldrT="[Текст]"/>
      <dgm:spPr/>
      <dgm:t>
        <a:bodyPr/>
        <a:lstStyle/>
        <a:p>
          <a:r>
            <a:rPr lang="ru-RU" b="1" dirty="0" smtClean="0"/>
            <a:t>злокачественные новообразования</a:t>
          </a:r>
          <a:endParaRPr lang="ru-RU" b="1" dirty="0"/>
        </a:p>
      </dgm:t>
    </dgm:pt>
    <dgm:pt modelId="{2C2E822A-5CA1-4B94-8E43-8CA2A2325CEA}" type="parTrans" cxnId="{E4008F34-5BFE-4FEC-954D-1B00D737CE5C}">
      <dgm:prSet/>
      <dgm:spPr/>
      <dgm:t>
        <a:bodyPr/>
        <a:lstStyle/>
        <a:p>
          <a:endParaRPr lang="ru-RU"/>
        </a:p>
      </dgm:t>
    </dgm:pt>
    <dgm:pt modelId="{AFA63B0A-B198-41B2-B76A-15F38EEB3AF2}" type="sibTrans" cxnId="{E4008F34-5BFE-4FEC-954D-1B00D737CE5C}">
      <dgm:prSet/>
      <dgm:spPr/>
      <dgm:t>
        <a:bodyPr/>
        <a:lstStyle/>
        <a:p>
          <a:endParaRPr lang="ru-RU"/>
        </a:p>
      </dgm:t>
    </dgm:pt>
    <dgm:pt modelId="{BBCE5EEE-1112-4B59-ABE8-A637824BF5D2}">
      <dgm:prSet phldrT="[Текст]"/>
      <dgm:spPr/>
      <dgm:t>
        <a:bodyPr/>
        <a:lstStyle/>
        <a:p>
          <a:r>
            <a:rPr lang="ru-RU" b="1" dirty="0" smtClean="0"/>
            <a:t>болезни системы кровообращения</a:t>
          </a:r>
          <a:endParaRPr lang="ru-RU" b="1" dirty="0"/>
        </a:p>
      </dgm:t>
    </dgm:pt>
    <dgm:pt modelId="{4570DA05-B37F-469C-9BD1-A9075070D039}" type="parTrans" cxnId="{171FCF35-92CD-4C9D-BEF4-E56640AAE6F0}">
      <dgm:prSet/>
      <dgm:spPr/>
      <dgm:t>
        <a:bodyPr/>
        <a:lstStyle/>
        <a:p>
          <a:endParaRPr lang="ru-RU"/>
        </a:p>
      </dgm:t>
    </dgm:pt>
    <dgm:pt modelId="{BC615D72-8613-4F8D-B2FB-921C61A83E28}" type="sibTrans" cxnId="{171FCF35-92CD-4C9D-BEF4-E56640AAE6F0}">
      <dgm:prSet/>
      <dgm:spPr/>
      <dgm:t>
        <a:bodyPr/>
        <a:lstStyle/>
        <a:p>
          <a:endParaRPr lang="ru-RU"/>
        </a:p>
      </dgm:t>
    </dgm:pt>
    <dgm:pt modelId="{41D9648C-B913-4E0C-A121-7B10A22A3F3A}">
      <dgm:prSet phldrT="[Текст]"/>
      <dgm:spPr/>
      <dgm:t>
        <a:bodyPr/>
        <a:lstStyle/>
        <a:p>
          <a:r>
            <a:rPr lang="ru-RU" b="1" dirty="0" smtClean="0"/>
            <a:t>болезни органов дыхания</a:t>
          </a:r>
          <a:endParaRPr lang="ru-RU" b="1" dirty="0"/>
        </a:p>
      </dgm:t>
    </dgm:pt>
    <dgm:pt modelId="{726422DC-94DF-45A6-9C53-B84D6F8AFDD8}" type="parTrans" cxnId="{307C4E00-AC69-495E-9072-E3BA326E5084}">
      <dgm:prSet/>
      <dgm:spPr/>
      <dgm:t>
        <a:bodyPr/>
        <a:lstStyle/>
        <a:p>
          <a:endParaRPr lang="ru-RU"/>
        </a:p>
      </dgm:t>
    </dgm:pt>
    <dgm:pt modelId="{557F25CA-CC52-4A61-9D4D-6860E30617B7}" type="sibTrans" cxnId="{307C4E00-AC69-495E-9072-E3BA326E5084}">
      <dgm:prSet/>
      <dgm:spPr/>
      <dgm:t>
        <a:bodyPr/>
        <a:lstStyle/>
        <a:p>
          <a:endParaRPr lang="ru-RU"/>
        </a:p>
      </dgm:t>
    </dgm:pt>
    <dgm:pt modelId="{58DCB7F6-0F4A-4197-9D8B-032334A508C9}">
      <dgm:prSet phldrT="[Текст]"/>
      <dgm:spPr/>
      <dgm:t>
        <a:bodyPr/>
        <a:lstStyle/>
        <a:p>
          <a:r>
            <a:rPr lang="ru-RU" b="1" dirty="0" smtClean="0"/>
            <a:t>болезни органов пищеварени</a:t>
          </a:r>
          <a:r>
            <a:rPr lang="ru-RU" dirty="0" smtClean="0"/>
            <a:t>я </a:t>
          </a:r>
          <a:endParaRPr lang="ru-RU" dirty="0"/>
        </a:p>
      </dgm:t>
    </dgm:pt>
    <dgm:pt modelId="{7D57F8AC-C17B-46C1-BB93-C7E8B649DEED}" type="parTrans" cxnId="{C0B7ECF7-9FC8-4998-A35C-8E9B1C2A0599}">
      <dgm:prSet/>
      <dgm:spPr/>
      <dgm:t>
        <a:bodyPr/>
        <a:lstStyle/>
        <a:p>
          <a:endParaRPr lang="ru-RU"/>
        </a:p>
      </dgm:t>
    </dgm:pt>
    <dgm:pt modelId="{EE34B79B-C337-4C4B-9CDC-C1D93530E47C}" type="sibTrans" cxnId="{C0B7ECF7-9FC8-4998-A35C-8E9B1C2A0599}">
      <dgm:prSet/>
      <dgm:spPr/>
      <dgm:t>
        <a:bodyPr/>
        <a:lstStyle/>
        <a:p>
          <a:endParaRPr lang="ru-RU"/>
        </a:p>
      </dgm:t>
    </dgm:pt>
    <dgm:pt modelId="{3609BF68-7966-4295-8FE7-9FAD6B064704}" type="pres">
      <dgm:prSet presAssocID="{9D153710-6CE8-4DB4-A8AE-C74F196F9E7E}" presName="linearFlow" presStyleCnt="0">
        <dgm:presLayoutVars>
          <dgm:dir/>
          <dgm:resizeHandles val="exact"/>
        </dgm:presLayoutVars>
      </dgm:prSet>
      <dgm:spPr/>
    </dgm:pt>
    <dgm:pt modelId="{396D7CB5-5D36-4FCF-844B-A444CB188C73}" type="pres">
      <dgm:prSet presAssocID="{7463BC30-AD54-4EA1-8D3D-AD6A187D0370}" presName="composite" presStyleCnt="0"/>
      <dgm:spPr/>
    </dgm:pt>
    <dgm:pt modelId="{A3E9A0C7-0AF4-46B9-9AE4-61D3ABA2E109}" type="pres">
      <dgm:prSet presAssocID="{7463BC30-AD54-4EA1-8D3D-AD6A187D0370}" presName="imgShp" presStyleLbl="fgImgPlace1" presStyleIdx="0" presStyleCnt="5" custLinFactNeighborX="-86895" custLinFactNeighborY="-19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DEC8341-0CBA-4799-B9CB-5B622AAA5ECF}" type="pres">
      <dgm:prSet presAssocID="{7463BC30-AD54-4EA1-8D3D-AD6A187D0370}" presName="txShp" presStyleLbl="node1" presStyleIdx="0" presStyleCnt="5" custScaleX="147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A1D6B2-475F-451A-A341-6EBEAE9FA1EC}" type="pres">
      <dgm:prSet presAssocID="{2F4BAE01-6D51-4A61-BFD3-2721621981D2}" presName="spacing" presStyleCnt="0"/>
      <dgm:spPr/>
    </dgm:pt>
    <dgm:pt modelId="{1AB15BDF-EB47-438B-9C9F-365608CD7284}" type="pres">
      <dgm:prSet presAssocID="{CB2236C2-D9F5-4323-8EEE-2B3300323DBC}" presName="composite" presStyleCnt="0"/>
      <dgm:spPr/>
    </dgm:pt>
    <dgm:pt modelId="{F8A72109-EE4F-4AA4-9DDF-0F8DA4C147AB}" type="pres">
      <dgm:prSet presAssocID="{CB2236C2-D9F5-4323-8EEE-2B3300323DBC}" presName="imgShp" presStyleLbl="fgImgPlace1" presStyleIdx="1" presStyleCnt="5" custLinFactNeighborX="-86895" custLinFactNeighborY="142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FA326C0-720F-4CC6-830D-B3B6F795A8F3}" type="pres">
      <dgm:prSet presAssocID="{CB2236C2-D9F5-4323-8EEE-2B3300323DBC}" presName="txShp" presStyleLbl="node1" presStyleIdx="1" presStyleCnt="5" custScaleX="147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346305-CBED-473B-AB68-9FFED799D4E3}" type="pres">
      <dgm:prSet presAssocID="{AFA63B0A-B198-41B2-B76A-15F38EEB3AF2}" presName="spacing" presStyleCnt="0"/>
      <dgm:spPr/>
    </dgm:pt>
    <dgm:pt modelId="{30A05A1B-1001-43AB-AAD0-BF33CB2E4399}" type="pres">
      <dgm:prSet presAssocID="{BBCE5EEE-1112-4B59-ABE8-A637824BF5D2}" presName="composite" presStyleCnt="0"/>
      <dgm:spPr/>
    </dgm:pt>
    <dgm:pt modelId="{760B94FB-C788-4220-8B19-15BCFF802F3B}" type="pres">
      <dgm:prSet presAssocID="{BBCE5EEE-1112-4B59-ABE8-A637824BF5D2}" presName="imgShp" presStyleLbl="fgImgPlace1" presStyleIdx="2" presStyleCnt="5" custLinFactNeighborX="-86895" custLinFactNeighborY="304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2F1A4F5-1C77-4BEC-A142-AFA2A50ED2AF}" type="pres">
      <dgm:prSet presAssocID="{BBCE5EEE-1112-4B59-ABE8-A637824BF5D2}" presName="txShp" presStyleLbl="node1" presStyleIdx="2" presStyleCnt="5" custScaleX="147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AFCA0-14D4-4D36-B7E8-930B2D5EA9F2}" type="pres">
      <dgm:prSet presAssocID="{BC615D72-8613-4F8D-B2FB-921C61A83E28}" presName="spacing" presStyleCnt="0"/>
      <dgm:spPr/>
    </dgm:pt>
    <dgm:pt modelId="{FB933206-DC79-4E66-9A8F-FC85A93811BC}" type="pres">
      <dgm:prSet presAssocID="{41D9648C-B913-4E0C-A121-7B10A22A3F3A}" presName="composite" presStyleCnt="0"/>
      <dgm:spPr/>
    </dgm:pt>
    <dgm:pt modelId="{9A49FF58-E7FF-415E-80C2-9E2FCBA3DD2E}" type="pres">
      <dgm:prSet presAssocID="{41D9648C-B913-4E0C-A121-7B10A22A3F3A}" presName="imgShp" presStyleLbl="fgImgPlace1" presStyleIdx="3" presStyleCnt="5" custLinFactNeighborX="-86895" custLinFactNeighborY="466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BD83CA9-1607-4414-B8B2-D2B95CE2848C}" type="pres">
      <dgm:prSet presAssocID="{41D9648C-B913-4E0C-A121-7B10A22A3F3A}" presName="txShp" presStyleLbl="node1" presStyleIdx="3" presStyleCnt="5" custScaleX="147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5F465-F6E1-450C-9141-66A1F6CD3EC4}" type="pres">
      <dgm:prSet presAssocID="{557F25CA-CC52-4A61-9D4D-6860E30617B7}" presName="spacing" presStyleCnt="0"/>
      <dgm:spPr/>
    </dgm:pt>
    <dgm:pt modelId="{393E7CCB-0D70-4852-8359-186376A8C357}" type="pres">
      <dgm:prSet presAssocID="{58DCB7F6-0F4A-4197-9D8B-032334A508C9}" presName="composite" presStyleCnt="0"/>
      <dgm:spPr/>
    </dgm:pt>
    <dgm:pt modelId="{B318BBD8-4424-4BCD-897B-DE3A1BC0485B}" type="pres">
      <dgm:prSet presAssocID="{58DCB7F6-0F4A-4197-9D8B-032334A508C9}" presName="imgShp" presStyleLbl="fgImgPlace1" presStyleIdx="4" presStyleCnt="5" custLinFactNeighborX="-86895" custLinFactNeighborY="-3103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85D1C64E-BF99-431A-ADAD-D328B23C7D83}" type="pres">
      <dgm:prSet presAssocID="{58DCB7F6-0F4A-4197-9D8B-032334A508C9}" presName="txShp" presStyleLbl="node1" presStyleIdx="4" presStyleCnt="5" custScaleX="147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008F34-5BFE-4FEC-954D-1B00D737CE5C}" srcId="{9D153710-6CE8-4DB4-A8AE-C74F196F9E7E}" destId="{CB2236C2-D9F5-4323-8EEE-2B3300323DBC}" srcOrd="1" destOrd="0" parTransId="{2C2E822A-5CA1-4B94-8E43-8CA2A2325CEA}" sibTransId="{AFA63B0A-B198-41B2-B76A-15F38EEB3AF2}"/>
    <dgm:cxn modelId="{307C4E00-AC69-495E-9072-E3BA326E5084}" srcId="{9D153710-6CE8-4DB4-A8AE-C74F196F9E7E}" destId="{41D9648C-B913-4E0C-A121-7B10A22A3F3A}" srcOrd="3" destOrd="0" parTransId="{726422DC-94DF-45A6-9C53-B84D6F8AFDD8}" sibTransId="{557F25CA-CC52-4A61-9D4D-6860E30617B7}"/>
    <dgm:cxn modelId="{EC79A0A2-49A6-4A8F-B6C6-1F156AB2B7C2}" srcId="{9D153710-6CE8-4DB4-A8AE-C74F196F9E7E}" destId="{7463BC30-AD54-4EA1-8D3D-AD6A187D0370}" srcOrd="0" destOrd="0" parTransId="{F56AFCCF-B988-4896-8F57-AF90A9843B20}" sibTransId="{2F4BAE01-6D51-4A61-BFD3-2721621981D2}"/>
    <dgm:cxn modelId="{7350AAEC-081A-4C00-81AD-ECD393A4183E}" type="presOf" srcId="{9D153710-6CE8-4DB4-A8AE-C74F196F9E7E}" destId="{3609BF68-7966-4295-8FE7-9FAD6B064704}" srcOrd="0" destOrd="0" presId="urn:microsoft.com/office/officeart/2005/8/layout/vList3"/>
    <dgm:cxn modelId="{DDAAF239-4486-4142-9C04-AFE8DC439E96}" type="presOf" srcId="{CB2236C2-D9F5-4323-8EEE-2B3300323DBC}" destId="{5FA326C0-720F-4CC6-830D-B3B6F795A8F3}" srcOrd="0" destOrd="0" presId="urn:microsoft.com/office/officeart/2005/8/layout/vList3"/>
    <dgm:cxn modelId="{171FCF35-92CD-4C9D-BEF4-E56640AAE6F0}" srcId="{9D153710-6CE8-4DB4-A8AE-C74F196F9E7E}" destId="{BBCE5EEE-1112-4B59-ABE8-A637824BF5D2}" srcOrd="2" destOrd="0" parTransId="{4570DA05-B37F-469C-9BD1-A9075070D039}" sibTransId="{BC615D72-8613-4F8D-B2FB-921C61A83E28}"/>
    <dgm:cxn modelId="{6F51F7DA-5392-46D0-A2E9-AD0EA0F5B217}" type="presOf" srcId="{7463BC30-AD54-4EA1-8D3D-AD6A187D0370}" destId="{6DEC8341-0CBA-4799-B9CB-5B622AAA5ECF}" srcOrd="0" destOrd="0" presId="urn:microsoft.com/office/officeart/2005/8/layout/vList3"/>
    <dgm:cxn modelId="{7A0D3893-706F-48CD-AA6D-5C1A724D7389}" type="presOf" srcId="{58DCB7F6-0F4A-4197-9D8B-032334A508C9}" destId="{85D1C64E-BF99-431A-ADAD-D328B23C7D83}" srcOrd="0" destOrd="0" presId="urn:microsoft.com/office/officeart/2005/8/layout/vList3"/>
    <dgm:cxn modelId="{55BE9C54-0813-4EF4-B5B9-2342D502374C}" type="presOf" srcId="{BBCE5EEE-1112-4B59-ABE8-A637824BF5D2}" destId="{42F1A4F5-1C77-4BEC-A142-AFA2A50ED2AF}" srcOrd="0" destOrd="0" presId="urn:microsoft.com/office/officeart/2005/8/layout/vList3"/>
    <dgm:cxn modelId="{C0B7ECF7-9FC8-4998-A35C-8E9B1C2A0599}" srcId="{9D153710-6CE8-4DB4-A8AE-C74F196F9E7E}" destId="{58DCB7F6-0F4A-4197-9D8B-032334A508C9}" srcOrd="4" destOrd="0" parTransId="{7D57F8AC-C17B-46C1-BB93-C7E8B649DEED}" sibTransId="{EE34B79B-C337-4C4B-9CDC-C1D93530E47C}"/>
    <dgm:cxn modelId="{23411381-5AB1-42DD-9E95-CB785B3CCDC2}" type="presOf" srcId="{41D9648C-B913-4E0C-A121-7B10A22A3F3A}" destId="{7BD83CA9-1607-4414-B8B2-D2B95CE2848C}" srcOrd="0" destOrd="0" presId="urn:microsoft.com/office/officeart/2005/8/layout/vList3"/>
    <dgm:cxn modelId="{946A4D0E-B8AC-4155-86B4-0F6F25FA9C83}" type="presParOf" srcId="{3609BF68-7966-4295-8FE7-9FAD6B064704}" destId="{396D7CB5-5D36-4FCF-844B-A444CB188C73}" srcOrd="0" destOrd="0" presId="urn:microsoft.com/office/officeart/2005/8/layout/vList3"/>
    <dgm:cxn modelId="{1D666D99-5A47-4A2D-BB10-6FAACBC40E2F}" type="presParOf" srcId="{396D7CB5-5D36-4FCF-844B-A444CB188C73}" destId="{A3E9A0C7-0AF4-46B9-9AE4-61D3ABA2E109}" srcOrd="0" destOrd="0" presId="urn:microsoft.com/office/officeart/2005/8/layout/vList3"/>
    <dgm:cxn modelId="{B11A96AF-43C2-4103-B508-132EBBDCB81F}" type="presParOf" srcId="{396D7CB5-5D36-4FCF-844B-A444CB188C73}" destId="{6DEC8341-0CBA-4799-B9CB-5B622AAA5ECF}" srcOrd="1" destOrd="0" presId="urn:microsoft.com/office/officeart/2005/8/layout/vList3"/>
    <dgm:cxn modelId="{276CAD6E-122A-4774-B0D9-6E8281D27ED1}" type="presParOf" srcId="{3609BF68-7966-4295-8FE7-9FAD6B064704}" destId="{AEA1D6B2-475F-451A-A341-6EBEAE9FA1EC}" srcOrd="1" destOrd="0" presId="urn:microsoft.com/office/officeart/2005/8/layout/vList3"/>
    <dgm:cxn modelId="{627E0EAE-7D21-48A3-BD45-011D2E33A50E}" type="presParOf" srcId="{3609BF68-7966-4295-8FE7-9FAD6B064704}" destId="{1AB15BDF-EB47-438B-9C9F-365608CD7284}" srcOrd="2" destOrd="0" presId="urn:microsoft.com/office/officeart/2005/8/layout/vList3"/>
    <dgm:cxn modelId="{13EFB8DE-B8AE-4122-9026-3FCE2D68E263}" type="presParOf" srcId="{1AB15BDF-EB47-438B-9C9F-365608CD7284}" destId="{F8A72109-EE4F-4AA4-9DDF-0F8DA4C147AB}" srcOrd="0" destOrd="0" presId="urn:microsoft.com/office/officeart/2005/8/layout/vList3"/>
    <dgm:cxn modelId="{E6BEEE0C-C11A-4725-B25D-D4643066C249}" type="presParOf" srcId="{1AB15BDF-EB47-438B-9C9F-365608CD7284}" destId="{5FA326C0-720F-4CC6-830D-B3B6F795A8F3}" srcOrd="1" destOrd="0" presId="urn:microsoft.com/office/officeart/2005/8/layout/vList3"/>
    <dgm:cxn modelId="{189F4A6C-57E4-4C0A-9ED2-9748BF848F68}" type="presParOf" srcId="{3609BF68-7966-4295-8FE7-9FAD6B064704}" destId="{44346305-CBED-473B-AB68-9FFED799D4E3}" srcOrd="3" destOrd="0" presId="urn:microsoft.com/office/officeart/2005/8/layout/vList3"/>
    <dgm:cxn modelId="{5004991E-82A6-4302-80FC-3DB0C3B2D169}" type="presParOf" srcId="{3609BF68-7966-4295-8FE7-9FAD6B064704}" destId="{30A05A1B-1001-43AB-AAD0-BF33CB2E4399}" srcOrd="4" destOrd="0" presId="urn:microsoft.com/office/officeart/2005/8/layout/vList3"/>
    <dgm:cxn modelId="{A2BBD570-43B1-44F8-BEDD-2BC572206C16}" type="presParOf" srcId="{30A05A1B-1001-43AB-AAD0-BF33CB2E4399}" destId="{760B94FB-C788-4220-8B19-15BCFF802F3B}" srcOrd="0" destOrd="0" presId="urn:microsoft.com/office/officeart/2005/8/layout/vList3"/>
    <dgm:cxn modelId="{F07DF5BB-B92F-4DE2-A061-B591188464C3}" type="presParOf" srcId="{30A05A1B-1001-43AB-AAD0-BF33CB2E4399}" destId="{42F1A4F5-1C77-4BEC-A142-AFA2A50ED2AF}" srcOrd="1" destOrd="0" presId="urn:microsoft.com/office/officeart/2005/8/layout/vList3"/>
    <dgm:cxn modelId="{91A0A1B2-E1ED-455F-AE25-F808584BA306}" type="presParOf" srcId="{3609BF68-7966-4295-8FE7-9FAD6B064704}" destId="{18BAFCA0-14D4-4D36-B7E8-930B2D5EA9F2}" srcOrd="5" destOrd="0" presId="urn:microsoft.com/office/officeart/2005/8/layout/vList3"/>
    <dgm:cxn modelId="{7CE594C1-445A-4142-A659-F50F48AD498C}" type="presParOf" srcId="{3609BF68-7966-4295-8FE7-9FAD6B064704}" destId="{FB933206-DC79-4E66-9A8F-FC85A93811BC}" srcOrd="6" destOrd="0" presId="urn:microsoft.com/office/officeart/2005/8/layout/vList3"/>
    <dgm:cxn modelId="{43683E6F-E7EC-4FE9-B3FC-BCA27116975E}" type="presParOf" srcId="{FB933206-DC79-4E66-9A8F-FC85A93811BC}" destId="{9A49FF58-E7FF-415E-80C2-9E2FCBA3DD2E}" srcOrd="0" destOrd="0" presId="urn:microsoft.com/office/officeart/2005/8/layout/vList3"/>
    <dgm:cxn modelId="{CCC94F67-CE04-461D-993A-5C1E5E2BD1EF}" type="presParOf" srcId="{FB933206-DC79-4E66-9A8F-FC85A93811BC}" destId="{7BD83CA9-1607-4414-B8B2-D2B95CE2848C}" srcOrd="1" destOrd="0" presId="urn:microsoft.com/office/officeart/2005/8/layout/vList3"/>
    <dgm:cxn modelId="{2A02F65F-1350-477A-960C-D79EB5770F0F}" type="presParOf" srcId="{3609BF68-7966-4295-8FE7-9FAD6B064704}" destId="{6855F465-F6E1-450C-9141-66A1F6CD3EC4}" srcOrd="7" destOrd="0" presId="urn:microsoft.com/office/officeart/2005/8/layout/vList3"/>
    <dgm:cxn modelId="{FEB454FF-D60A-452D-B82B-F504DD80EA19}" type="presParOf" srcId="{3609BF68-7966-4295-8FE7-9FAD6B064704}" destId="{393E7CCB-0D70-4852-8359-186376A8C357}" srcOrd="8" destOrd="0" presId="urn:microsoft.com/office/officeart/2005/8/layout/vList3"/>
    <dgm:cxn modelId="{804E081B-1905-42A8-B05E-E3F1185B47B7}" type="presParOf" srcId="{393E7CCB-0D70-4852-8359-186376A8C357}" destId="{B318BBD8-4424-4BCD-897B-DE3A1BC0485B}" srcOrd="0" destOrd="0" presId="urn:microsoft.com/office/officeart/2005/8/layout/vList3"/>
    <dgm:cxn modelId="{07AFE45F-4FFD-4FF3-AFFE-A5980DC0DEB5}" type="presParOf" srcId="{393E7CCB-0D70-4852-8359-186376A8C357}" destId="{85D1C64E-BF99-431A-ADAD-D328B23C7D8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D153710-6CE8-4DB4-A8AE-C74F196F9E7E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63BC30-AD54-4EA1-8D3D-AD6A187D0370}">
      <dgm:prSet phldrT="[Текст]" custT="1"/>
      <dgm:spPr/>
      <dgm:t>
        <a:bodyPr/>
        <a:lstStyle/>
        <a:p>
          <a:pPr algn="r"/>
          <a:r>
            <a:rPr lang="ru-RU" sz="2400" b="1" dirty="0" smtClean="0"/>
            <a:t>особенности восприятия и переработки информации  (нарушен закон края)</a:t>
          </a:r>
          <a:endParaRPr lang="ru-RU" sz="2400" b="1" dirty="0"/>
        </a:p>
      </dgm:t>
    </dgm:pt>
    <dgm:pt modelId="{F56AFCCF-B988-4896-8F57-AF90A9843B20}" type="parTrans" cxnId="{EC79A0A2-49A6-4A8F-B6C6-1F156AB2B7C2}">
      <dgm:prSet/>
      <dgm:spPr/>
      <dgm:t>
        <a:bodyPr/>
        <a:lstStyle/>
        <a:p>
          <a:endParaRPr lang="ru-RU"/>
        </a:p>
      </dgm:t>
    </dgm:pt>
    <dgm:pt modelId="{2F4BAE01-6D51-4A61-BFD3-2721621981D2}" type="sibTrans" cxnId="{EC79A0A2-49A6-4A8F-B6C6-1F156AB2B7C2}">
      <dgm:prSet/>
      <dgm:spPr/>
      <dgm:t>
        <a:bodyPr/>
        <a:lstStyle/>
        <a:p>
          <a:endParaRPr lang="ru-RU"/>
        </a:p>
      </dgm:t>
    </dgm:pt>
    <dgm:pt modelId="{CB2236C2-D9F5-4323-8EEE-2B3300323DBC}">
      <dgm:prSet phldrT="[Текст]" custT="1"/>
      <dgm:spPr/>
      <dgm:t>
        <a:bodyPr/>
        <a:lstStyle/>
        <a:p>
          <a:pPr algn="r"/>
          <a:r>
            <a:rPr lang="ru-RU" sz="2400" b="1" dirty="0" smtClean="0"/>
            <a:t>агглютинация (сжатие) усваиваемого материала</a:t>
          </a:r>
          <a:endParaRPr lang="ru-RU" sz="2400" b="1" dirty="0"/>
        </a:p>
      </dgm:t>
    </dgm:pt>
    <dgm:pt modelId="{2C2E822A-5CA1-4B94-8E43-8CA2A2325CEA}" type="parTrans" cxnId="{E4008F34-5BFE-4FEC-954D-1B00D737CE5C}">
      <dgm:prSet/>
      <dgm:spPr/>
      <dgm:t>
        <a:bodyPr/>
        <a:lstStyle/>
        <a:p>
          <a:endParaRPr lang="ru-RU"/>
        </a:p>
      </dgm:t>
    </dgm:pt>
    <dgm:pt modelId="{AFA63B0A-B198-41B2-B76A-15F38EEB3AF2}" type="sibTrans" cxnId="{E4008F34-5BFE-4FEC-954D-1B00D737CE5C}">
      <dgm:prSet/>
      <dgm:spPr/>
      <dgm:t>
        <a:bodyPr/>
        <a:lstStyle/>
        <a:p>
          <a:endParaRPr lang="ru-RU"/>
        </a:p>
      </dgm:t>
    </dgm:pt>
    <dgm:pt modelId="{BBCE5EEE-1112-4B59-ABE8-A637824BF5D2}">
      <dgm:prSet phldrT="[Текст]" custT="1"/>
      <dgm:spPr/>
      <dgm:t>
        <a:bodyPr/>
        <a:lstStyle/>
        <a:p>
          <a:r>
            <a:rPr lang="ru-RU" sz="2400" b="1" dirty="0" smtClean="0"/>
            <a:t>на компенсаторном уровне более развита способность к слуховому восприятию и удержанию </a:t>
          </a:r>
          <a:r>
            <a:rPr lang="ru-RU" sz="2400" b="1" dirty="0" err="1" smtClean="0"/>
            <a:t>аудиальной</a:t>
          </a:r>
          <a:r>
            <a:rPr lang="ru-RU" sz="2400" b="1" dirty="0" smtClean="0"/>
            <a:t> информации</a:t>
          </a:r>
          <a:endParaRPr lang="ru-RU" sz="2400" b="1" dirty="0"/>
        </a:p>
      </dgm:t>
    </dgm:pt>
    <dgm:pt modelId="{4570DA05-B37F-469C-9BD1-A9075070D039}" type="parTrans" cxnId="{171FCF35-92CD-4C9D-BEF4-E56640AAE6F0}">
      <dgm:prSet/>
      <dgm:spPr/>
      <dgm:t>
        <a:bodyPr/>
        <a:lstStyle/>
        <a:p>
          <a:endParaRPr lang="ru-RU"/>
        </a:p>
      </dgm:t>
    </dgm:pt>
    <dgm:pt modelId="{BC615D72-8613-4F8D-B2FB-921C61A83E28}" type="sibTrans" cxnId="{171FCF35-92CD-4C9D-BEF4-E56640AAE6F0}">
      <dgm:prSet/>
      <dgm:spPr/>
      <dgm:t>
        <a:bodyPr/>
        <a:lstStyle/>
        <a:p>
          <a:endParaRPr lang="ru-RU"/>
        </a:p>
      </dgm:t>
    </dgm:pt>
    <dgm:pt modelId="{41D9648C-B913-4E0C-A121-7B10A22A3F3A}">
      <dgm:prSet phldrT="[Текст]" custT="1"/>
      <dgm:spPr/>
      <dgm:t>
        <a:bodyPr/>
        <a:lstStyle/>
        <a:p>
          <a:r>
            <a:rPr lang="ru-RU" sz="2400" b="1" dirty="0" smtClean="0"/>
            <a:t>склонность к гиподинамии, нарушения пространственной ориентировки</a:t>
          </a:r>
          <a:endParaRPr lang="ru-RU" sz="2400" b="1" dirty="0"/>
        </a:p>
      </dgm:t>
    </dgm:pt>
    <dgm:pt modelId="{726422DC-94DF-45A6-9C53-B84D6F8AFDD8}" type="parTrans" cxnId="{307C4E00-AC69-495E-9072-E3BA326E5084}">
      <dgm:prSet/>
      <dgm:spPr/>
      <dgm:t>
        <a:bodyPr/>
        <a:lstStyle/>
        <a:p>
          <a:endParaRPr lang="ru-RU"/>
        </a:p>
      </dgm:t>
    </dgm:pt>
    <dgm:pt modelId="{557F25CA-CC52-4A61-9D4D-6860E30617B7}" type="sibTrans" cxnId="{307C4E00-AC69-495E-9072-E3BA326E5084}">
      <dgm:prSet/>
      <dgm:spPr/>
      <dgm:t>
        <a:bodyPr/>
        <a:lstStyle/>
        <a:p>
          <a:endParaRPr lang="ru-RU"/>
        </a:p>
      </dgm:t>
    </dgm:pt>
    <dgm:pt modelId="{58DCB7F6-0F4A-4197-9D8B-032334A508C9}">
      <dgm:prSet phldrT="[Текст]" custT="1"/>
      <dgm:spPr/>
      <dgm:t>
        <a:bodyPr/>
        <a:lstStyle/>
        <a:p>
          <a:r>
            <a:rPr lang="ru-RU" sz="2400" b="1" dirty="0" smtClean="0"/>
            <a:t>повышенная утомляемость </a:t>
          </a:r>
          <a:endParaRPr lang="ru-RU" sz="2400" b="1" dirty="0"/>
        </a:p>
      </dgm:t>
    </dgm:pt>
    <dgm:pt modelId="{7D57F8AC-C17B-46C1-BB93-C7E8B649DEED}" type="parTrans" cxnId="{C0B7ECF7-9FC8-4998-A35C-8E9B1C2A0599}">
      <dgm:prSet/>
      <dgm:spPr/>
      <dgm:t>
        <a:bodyPr/>
        <a:lstStyle/>
        <a:p>
          <a:endParaRPr lang="ru-RU"/>
        </a:p>
      </dgm:t>
    </dgm:pt>
    <dgm:pt modelId="{EE34B79B-C337-4C4B-9CDC-C1D93530E47C}" type="sibTrans" cxnId="{C0B7ECF7-9FC8-4998-A35C-8E9B1C2A0599}">
      <dgm:prSet/>
      <dgm:spPr/>
      <dgm:t>
        <a:bodyPr/>
        <a:lstStyle/>
        <a:p>
          <a:endParaRPr lang="ru-RU"/>
        </a:p>
      </dgm:t>
    </dgm:pt>
    <dgm:pt modelId="{CAEA0E1F-5772-41E4-B7AA-D63991ADF113}">
      <dgm:prSet phldrT="[Текст]" custT="1"/>
      <dgm:spPr/>
      <dgm:t>
        <a:bodyPr/>
        <a:lstStyle/>
        <a:p>
          <a:r>
            <a:rPr lang="ru-RU" sz="2400" b="1" dirty="0" err="1" smtClean="0"/>
            <a:t>вербализм</a:t>
          </a:r>
          <a:r>
            <a:rPr lang="ru-RU" sz="2400" b="1" dirty="0" smtClean="0"/>
            <a:t> – нарушение соотношения слова и образа, трудности вербализации зрительных впечатлений</a:t>
          </a:r>
          <a:endParaRPr lang="ru-RU" sz="2400" b="1" dirty="0"/>
        </a:p>
      </dgm:t>
    </dgm:pt>
    <dgm:pt modelId="{0ED060B2-6C44-448A-A05A-4075E7F61BE9}" type="parTrans" cxnId="{427B34BB-FC83-414E-AA2E-930758EE6038}">
      <dgm:prSet/>
      <dgm:spPr/>
      <dgm:t>
        <a:bodyPr/>
        <a:lstStyle/>
        <a:p>
          <a:endParaRPr lang="ru-RU"/>
        </a:p>
      </dgm:t>
    </dgm:pt>
    <dgm:pt modelId="{D487188D-1800-4E80-BC2F-82AEB573D6BC}" type="sibTrans" cxnId="{427B34BB-FC83-414E-AA2E-930758EE6038}">
      <dgm:prSet/>
      <dgm:spPr/>
      <dgm:t>
        <a:bodyPr/>
        <a:lstStyle/>
        <a:p>
          <a:endParaRPr lang="ru-RU"/>
        </a:p>
      </dgm:t>
    </dgm:pt>
    <dgm:pt modelId="{3609BF68-7966-4295-8FE7-9FAD6B064704}" type="pres">
      <dgm:prSet presAssocID="{9D153710-6CE8-4DB4-A8AE-C74F196F9E7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6D7CB5-5D36-4FCF-844B-A444CB188C73}" type="pres">
      <dgm:prSet presAssocID="{7463BC30-AD54-4EA1-8D3D-AD6A187D0370}" presName="composite" presStyleCnt="0"/>
      <dgm:spPr/>
    </dgm:pt>
    <dgm:pt modelId="{A3E9A0C7-0AF4-46B9-9AE4-61D3ABA2E109}" type="pres">
      <dgm:prSet presAssocID="{7463BC30-AD54-4EA1-8D3D-AD6A187D0370}" presName="imgShp" presStyleLbl="fgImgPlace1" presStyleIdx="0" presStyleCnt="6" custLinFactX="-14895" custLinFactNeighborX="-100000" custLinFactNeighborY="-44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DEC8341-0CBA-4799-B9CB-5B622AAA5ECF}" type="pres">
      <dgm:prSet presAssocID="{7463BC30-AD54-4EA1-8D3D-AD6A187D0370}" presName="txShp" presStyleLbl="node1" presStyleIdx="0" presStyleCnt="6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A1D6B2-475F-451A-A341-6EBEAE9FA1EC}" type="pres">
      <dgm:prSet presAssocID="{2F4BAE01-6D51-4A61-BFD3-2721621981D2}" presName="spacing" presStyleCnt="0"/>
      <dgm:spPr/>
    </dgm:pt>
    <dgm:pt modelId="{1AB15BDF-EB47-438B-9C9F-365608CD7284}" type="pres">
      <dgm:prSet presAssocID="{CB2236C2-D9F5-4323-8EEE-2B3300323DBC}" presName="composite" presStyleCnt="0"/>
      <dgm:spPr/>
    </dgm:pt>
    <dgm:pt modelId="{F8A72109-EE4F-4AA4-9DDF-0F8DA4C147AB}" type="pres">
      <dgm:prSet presAssocID="{CB2236C2-D9F5-4323-8EEE-2B3300323DBC}" presName="imgShp" presStyleLbl="fgImgPlace1" presStyleIdx="1" presStyleCnt="6" custLinFactX="-14895" custLinFactNeighborX="-100000" custLinFactNeighborY="97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FA326C0-720F-4CC6-830D-B3B6F795A8F3}" type="pres">
      <dgm:prSet presAssocID="{CB2236C2-D9F5-4323-8EEE-2B3300323DBC}" presName="txShp" presStyleLbl="node1" presStyleIdx="1" presStyleCnt="6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346305-CBED-473B-AB68-9FFED799D4E3}" type="pres">
      <dgm:prSet presAssocID="{AFA63B0A-B198-41B2-B76A-15F38EEB3AF2}" presName="spacing" presStyleCnt="0"/>
      <dgm:spPr/>
    </dgm:pt>
    <dgm:pt modelId="{30A05A1B-1001-43AB-AAD0-BF33CB2E4399}" type="pres">
      <dgm:prSet presAssocID="{BBCE5EEE-1112-4B59-ABE8-A637824BF5D2}" presName="composite" presStyleCnt="0"/>
      <dgm:spPr/>
    </dgm:pt>
    <dgm:pt modelId="{760B94FB-C788-4220-8B19-15BCFF802F3B}" type="pres">
      <dgm:prSet presAssocID="{BBCE5EEE-1112-4B59-ABE8-A637824BF5D2}" presName="imgShp" presStyleLbl="fgImgPlace1" presStyleIdx="2" presStyleCnt="6" custLinFactX="-4798" custLinFactNeighborX="-100000" custLinFactNeighborY="376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2F1A4F5-1C77-4BEC-A142-AFA2A50ED2AF}" type="pres">
      <dgm:prSet presAssocID="{BBCE5EEE-1112-4B59-ABE8-A637824BF5D2}" presName="txShp" presStyleLbl="node1" presStyleIdx="2" presStyleCnt="6" custScaleX="150376" custScaleY="157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AFCA0-14D4-4D36-B7E8-930B2D5EA9F2}" type="pres">
      <dgm:prSet presAssocID="{BC615D72-8613-4F8D-B2FB-921C61A83E28}" presName="spacing" presStyleCnt="0"/>
      <dgm:spPr/>
    </dgm:pt>
    <dgm:pt modelId="{FB933206-DC79-4E66-9A8F-FC85A93811BC}" type="pres">
      <dgm:prSet presAssocID="{41D9648C-B913-4E0C-A121-7B10A22A3F3A}" presName="composite" presStyleCnt="0"/>
      <dgm:spPr/>
    </dgm:pt>
    <dgm:pt modelId="{9A49FF58-E7FF-415E-80C2-9E2FCBA3DD2E}" type="pres">
      <dgm:prSet presAssocID="{41D9648C-B913-4E0C-A121-7B10A22A3F3A}" presName="imgShp" presStyleLbl="fgImgPlace1" presStyleIdx="3" presStyleCnt="6" custLinFactX="-4798" custLinFactNeighborX="-100000" custLinFactNeighborY="-3542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BD83CA9-1607-4414-B8B2-D2B95CE2848C}" type="pres">
      <dgm:prSet presAssocID="{41D9648C-B913-4E0C-A121-7B10A22A3F3A}" presName="txShp" presStyleLbl="node1" presStyleIdx="3" presStyleCnt="6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5F465-F6E1-450C-9141-66A1F6CD3EC4}" type="pres">
      <dgm:prSet presAssocID="{557F25CA-CC52-4A61-9D4D-6860E30617B7}" presName="spacing" presStyleCnt="0"/>
      <dgm:spPr/>
    </dgm:pt>
    <dgm:pt modelId="{AD61DCAB-4D44-4E48-BAE9-6FD23D36740F}" type="pres">
      <dgm:prSet presAssocID="{CAEA0E1F-5772-41E4-B7AA-D63991ADF113}" presName="composite" presStyleCnt="0"/>
      <dgm:spPr/>
    </dgm:pt>
    <dgm:pt modelId="{1B037CD7-E798-4E79-8AE2-FCD021AD1401}" type="pres">
      <dgm:prSet presAssocID="{CAEA0E1F-5772-41E4-B7AA-D63991ADF113}" presName="imgShp" presStyleLbl="fgImgPlace1" presStyleIdx="4" presStyleCnt="6" custLinFactX="-14895" custLinFactNeighborX="-100000" custLinFactNeighborY="4934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AF013FF4-33FF-4FE0-8E68-56FED1FCC56B}" type="pres">
      <dgm:prSet presAssocID="{CAEA0E1F-5772-41E4-B7AA-D63991ADF113}" presName="txShp" presStyleLbl="node1" presStyleIdx="4" presStyleCnt="6" custScaleX="150376" custScaleY="146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AC3C5-6625-4321-852C-65F0E521B458}" type="pres">
      <dgm:prSet presAssocID="{D487188D-1800-4E80-BC2F-82AEB573D6BC}" presName="spacing" presStyleCnt="0"/>
      <dgm:spPr/>
    </dgm:pt>
    <dgm:pt modelId="{393E7CCB-0D70-4852-8359-186376A8C357}" type="pres">
      <dgm:prSet presAssocID="{58DCB7F6-0F4A-4197-9D8B-032334A508C9}" presName="composite" presStyleCnt="0"/>
      <dgm:spPr/>
    </dgm:pt>
    <dgm:pt modelId="{B318BBD8-4424-4BCD-897B-DE3A1BC0485B}" type="pres">
      <dgm:prSet presAssocID="{58DCB7F6-0F4A-4197-9D8B-032334A508C9}" presName="imgShp" presStyleLbl="fgImgPlace1" presStyleIdx="5" presStyleCnt="6" custLinFactX="-14895" custLinFactNeighborX="-100000" custLinFactNeighborY="449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85D1C64E-BF99-431A-ADAD-D328B23C7D83}" type="pres">
      <dgm:prSet presAssocID="{58DCB7F6-0F4A-4197-9D8B-032334A508C9}" presName="txShp" presStyleLbl="node1" presStyleIdx="5" presStyleCnt="6" custScaleX="147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7B34BB-FC83-414E-AA2E-930758EE6038}" srcId="{9D153710-6CE8-4DB4-A8AE-C74F196F9E7E}" destId="{CAEA0E1F-5772-41E4-B7AA-D63991ADF113}" srcOrd="4" destOrd="0" parTransId="{0ED060B2-6C44-448A-A05A-4075E7F61BE9}" sibTransId="{D487188D-1800-4E80-BC2F-82AEB573D6BC}"/>
    <dgm:cxn modelId="{E4008F34-5BFE-4FEC-954D-1B00D737CE5C}" srcId="{9D153710-6CE8-4DB4-A8AE-C74F196F9E7E}" destId="{CB2236C2-D9F5-4323-8EEE-2B3300323DBC}" srcOrd="1" destOrd="0" parTransId="{2C2E822A-5CA1-4B94-8E43-8CA2A2325CEA}" sibTransId="{AFA63B0A-B198-41B2-B76A-15F38EEB3AF2}"/>
    <dgm:cxn modelId="{D83E8D5D-B1F6-42C5-A40A-8594398BB2F6}" type="presOf" srcId="{9D153710-6CE8-4DB4-A8AE-C74F196F9E7E}" destId="{3609BF68-7966-4295-8FE7-9FAD6B064704}" srcOrd="0" destOrd="0" presId="urn:microsoft.com/office/officeart/2005/8/layout/vList3"/>
    <dgm:cxn modelId="{307C4E00-AC69-495E-9072-E3BA326E5084}" srcId="{9D153710-6CE8-4DB4-A8AE-C74F196F9E7E}" destId="{41D9648C-B913-4E0C-A121-7B10A22A3F3A}" srcOrd="3" destOrd="0" parTransId="{726422DC-94DF-45A6-9C53-B84D6F8AFDD8}" sibTransId="{557F25CA-CC52-4A61-9D4D-6860E30617B7}"/>
    <dgm:cxn modelId="{EC79A0A2-49A6-4A8F-B6C6-1F156AB2B7C2}" srcId="{9D153710-6CE8-4DB4-A8AE-C74F196F9E7E}" destId="{7463BC30-AD54-4EA1-8D3D-AD6A187D0370}" srcOrd="0" destOrd="0" parTransId="{F56AFCCF-B988-4896-8F57-AF90A9843B20}" sibTransId="{2F4BAE01-6D51-4A61-BFD3-2721621981D2}"/>
    <dgm:cxn modelId="{DD85DA65-820B-4F62-9E19-BC45AC720D44}" type="presOf" srcId="{CB2236C2-D9F5-4323-8EEE-2B3300323DBC}" destId="{5FA326C0-720F-4CC6-830D-B3B6F795A8F3}" srcOrd="0" destOrd="0" presId="urn:microsoft.com/office/officeart/2005/8/layout/vList3"/>
    <dgm:cxn modelId="{3A3FEA26-D40F-4C04-9B32-1D5DC7E90175}" type="presOf" srcId="{41D9648C-B913-4E0C-A121-7B10A22A3F3A}" destId="{7BD83CA9-1607-4414-B8B2-D2B95CE2848C}" srcOrd="0" destOrd="0" presId="urn:microsoft.com/office/officeart/2005/8/layout/vList3"/>
    <dgm:cxn modelId="{7A69D663-F33C-4073-BB37-FD6616A21E8A}" type="presOf" srcId="{58DCB7F6-0F4A-4197-9D8B-032334A508C9}" destId="{85D1C64E-BF99-431A-ADAD-D328B23C7D83}" srcOrd="0" destOrd="0" presId="urn:microsoft.com/office/officeart/2005/8/layout/vList3"/>
    <dgm:cxn modelId="{171FCF35-92CD-4C9D-BEF4-E56640AAE6F0}" srcId="{9D153710-6CE8-4DB4-A8AE-C74F196F9E7E}" destId="{BBCE5EEE-1112-4B59-ABE8-A637824BF5D2}" srcOrd="2" destOrd="0" parTransId="{4570DA05-B37F-469C-9BD1-A9075070D039}" sibTransId="{BC615D72-8613-4F8D-B2FB-921C61A83E28}"/>
    <dgm:cxn modelId="{2CB7F67A-3B3A-4C6E-BAF2-3F67EB8FD8B5}" type="presOf" srcId="{CAEA0E1F-5772-41E4-B7AA-D63991ADF113}" destId="{AF013FF4-33FF-4FE0-8E68-56FED1FCC56B}" srcOrd="0" destOrd="0" presId="urn:microsoft.com/office/officeart/2005/8/layout/vList3"/>
    <dgm:cxn modelId="{E9F36E34-0D82-4403-9FDC-FFA41F1F666E}" type="presOf" srcId="{BBCE5EEE-1112-4B59-ABE8-A637824BF5D2}" destId="{42F1A4F5-1C77-4BEC-A142-AFA2A50ED2AF}" srcOrd="0" destOrd="0" presId="urn:microsoft.com/office/officeart/2005/8/layout/vList3"/>
    <dgm:cxn modelId="{D9597098-3405-49F6-ADEE-5AD1CDFC4FE8}" type="presOf" srcId="{7463BC30-AD54-4EA1-8D3D-AD6A187D0370}" destId="{6DEC8341-0CBA-4799-B9CB-5B622AAA5ECF}" srcOrd="0" destOrd="0" presId="urn:microsoft.com/office/officeart/2005/8/layout/vList3"/>
    <dgm:cxn modelId="{C0B7ECF7-9FC8-4998-A35C-8E9B1C2A0599}" srcId="{9D153710-6CE8-4DB4-A8AE-C74F196F9E7E}" destId="{58DCB7F6-0F4A-4197-9D8B-032334A508C9}" srcOrd="5" destOrd="0" parTransId="{7D57F8AC-C17B-46C1-BB93-C7E8B649DEED}" sibTransId="{EE34B79B-C337-4C4B-9CDC-C1D93530E47C}"/>
    <dgm:cxn modelId="{17539294-8561-48D8-8177-3FBB3ABF33B5}" type="presParOf" srcId="{3609BF68-7966-4295-8FE7-9FAD6B064704}" destId="{396D7CB5-5D36-4FCF-844B-A444CB188C73}" srcOrd="0" destOrd="0" presId="urn:microsoft.com/office/officeart/2005/8/layout/vList3"/>
    <dgm:cxn modelId="{5A1B0F8A-95B5-4467-96AB-BF28BDCBC84D}" type="presParOf" srcId="{396D7CB5-5D36-4FCF-844B-A444CB188C73}" destId="{A3E9A0C7-0AF4-46B9-9AE4-61D3ABA2E109}" srcOrd="0" destOrd="0" presId="urn:microsoft.com/office/officeart/2005/8/layout/vList3"/>
    <dgm:cxn modelId="{41AC636F-9084-4B6F-8B6E-6C41B7A06ACF}" type="presParOf" srcId="{396D7CB5-5D36-4FCF-844B-A444CB188C73}" destId="{6DEC8341-0CBA-4799-B9CB-5B622AAA5ECF}" srcOrd="1" destOrd="0" presId="urn:microsoft.com/office/officeart/2005/8/layout/vList3"/>
    <dgm:cxn modelId="{2AFC110E-19A5-45B0-A088-5084CF7A86F1}" type="presParOf" srcId="{3609BF68-7966-4295-8FE7-9FAD6B064704}" destId="{AEA1D6B2-475F-451A-A341-6EBEAE9FA1EC}" srcOrd="1" destOrd="0" presId="urn:microsoft.com/office/officeart/2005/8/layout/vList3"/>
    <dgm:cxn modelId="{AB88B5EE-7228-4C76-995E-0EDBB60866B2}" type="presParOf" srcId="{3609BF68-7966-4295-8FE7-9FAD6B064704}" destId="{1AB15BDF-EB47-438B-9C9F-365608CD7284}" srcOrd="2" destOrd="0" presId="urn:microsoft.com/office/officeart/2005/8/layout/vList3"/>
    <dgm:cxn modelId="{BDAF7EFA-FF2F-47E1-8264-7C8A8D29FB5A}" type="presParOf" srcId="{1AB15BDF-EB47-438B-9C9F-365608CD7284}" destId="{F8A72109-EE4F-4AA4-9DDF-0F8DA4C147AB}" srcOrd="0" destOrd="0" presId="urn:microsoft.com/office/officeart/2005/8/layout/vList3"/>
    <dgm:cxn modelId="{053FA543-A138-4A7D-BAC6-637CB14653D8}" type="presParOf" srcId="{1AB15BDF-EB47-438B-9C9F-365608CD7284}" destId="{5FA326C0-720F-4CC6-830D-B3B6F795A8F3}" srcOrd="1" destOrd="0" presId="urn:microsoft.com/office/officeart/2005/8/layout/vList3"/>
    <dgm:cxn modelId="{9264A06F-3069-4EA6-9840-6B1786DEF31A}" type="presParOf" srcId="{3609BF68-7966-4295-8FE7-9FAD6B064704}" destId="{44346305-CBED-473B-AB68-9FFED799D4E3}" srcOrd="3" destOrd="0" presId="urn:microsoft.com/office/officeart/2005/8/layout/vList3"/>
    <dgm:cxn modelId="{F657DCE7-3FAA-4C58-8542-1C504225FAE2}" type="presParOf" srcId="{3609BF68-7966-4295-8FE7-9FAD6B064704}" destId="{30A05A1B-1001-43AB-AAD0-BF33CB2E4399}" srcOrd="4" destOrd="0" presId="urn:microsoft.com/office/officeart/2005/8/layout/vList3"/>
    <dgm:cxn modelId="{D47C510D-01ED-4BD4-8CBD-0D941DFC9022}" type="presParOf" srcId="{30A05A1B-1001-43AB-AAD0-BF33CB2E4399}" destId="{760B94FB-C788-4220-8B19-15BCFF802F3B}" srcOrd="0" destOrd="0" presId="urn:microsoft.com/office/officeart/2005/8/layout/vList3"/>
    <dgm:cxn modelId="{BC0883EB-64BE-47E1-97B5-A42032CD24A0}" type="presParOf" srcId="{30A05A1B-1001-43AB-AAD0-BF33CB2E4399}" destId="{42F1A4F5-1C77-4BEC-A142-AFA2A50ED2AF}" srcOrd="1" destOrd="0" presId="urn:microsoft.com/office/officeart/2005/8/layout/vList3"/>
    <dgm:cxn modelId="{B96333F3-1893-4F8A-A8B6-090B61E62881}" type="presParOf" srcId="{3609BF68-7966-4295-8FE7-9FAD6B064704}" destId="{18BAFCA0-14D4-4D36-B7E8-930B2D5EA9F2}" srcOrd="5" destOrd="0" presId="urn:microsoft.com/office/officeart/2005/8/layout/vList3"/>
    <dgm:cxn modelId="{759DBE25-8868-4E9E-A06E-50B3F543F03F}" type="presParOf" srcId="{3609BF68-7966-4295-8FE7-9FAD6B064704}" destId="{FB933206-DC79-4E66-9A8F-FC85A93811BC}" srcOrd="6" destOrd="0" presId="urn:microsoft.com/office/officeart/2005/8/layout/vList3"/>
    <dgm:cxn modelId="{EDA04E76-1EE5-4614-B93A-71326735566B}" type="presParOf" srcId="{FB933206-DC79-4E66-9A8F-FC85A93811BC}" destId="{9A49FF58-E7FF-415E-80C2-9E2FCBA3DD2E}" srcOrd="0" destOrd="0" presId="urn:microsoft.com/office/officeart/2005/8/layout/vList3"/>
    <dgm:cxn modelId="{F796B150-A790-476A-A117-23E63B23DD85}" type="presParOf" srcId="{FB933206-DC79-4E66-9A8F-FC85A93811BC}" destId="{7BD83CA9-1607-4414-B8B2-D2B95CE2848C}" srcOrd="1" destOrd="0" presId="urn:microsoft.com/office/officeart/2005/8/layout/vList3"/>
    <dgm:cxn modelId="{1B88FFCA-1CC4-47E2-B97A-AF82C65580DC}" type="presParOf" srcId="{3609BF68-7966-4295-8FE7-9FAD6B064704}" destId="{6855F465-F6E1-450C-9141-66A1F6CD3EC4}" srcOrd="7" destOrd="0" presId="urn:microsoft.com/office/officeart/2005/8/layout/vList3"/>
    <dgm:cxn modelId="{82F05C67-DF83-4A1B-9FA6-4AD5617A6F63}" type="presParOf" srcId="{3609BF68-7966-4295-8FE7-9FAD6B064704}" destId="{AD61DCAB-4D44-4E48-BAE9-6FD23D36740F}" srcOrd="8" destOrd="0" presId="urn:microsoft.com/office/officeart/2005/8/layout/vList3"/>
    <dgm:cxn modelId="{A0DF1220-4CBE-4804-947A-99AA2F94B1FF}" type="presParOf" srcId="{AD61DCAB-4D44-4E48-BAE9-6FD23D36740F}" destId="{1B037CD7-E798-4E79-8AE2-FCD021AD1401}" srcOrd="0" destOrd="0" presId="urn:microsoft.com/office/officeart/2005/8/layout/vList3"/>
    <dgm:cxn modelId="{8F5DAE14-57BE-4BB2-BA5A-61CE44EAA2AF}" type="presParOf" srcId="{AD61DCAB-4D44-4E48-BAE9-6FD23D36740F}" destId="{AF013FF4-33FF-4FE0-8E68-56FED1FCC56B}" srcOrd="1" destOrd="0" presId="urn:microsoft.com/office/officeart/2005/8/layout/vList3"/>
    <dgm:cxn modelId="{4AACC49F-73F4-4AC3-B420-B99003674AB7}" type="presParOf" srcId="{3609BF68-7966-4295-8FE7-9FAD6B064704}" destId="{6B0AC3C5-6625-4321-852C-65F0E521B458}" srcOrd="9" destOrd="0" presId="urn:microsoft.com/office/officeart/2005/8/layout/vList3"/>
    <dgm:cxn modelId="{D57CD915-EEA6-45A8-B14D-FF27D0CD563C}" type="presParOf" srcId="{3609BF68-7966-4295-8FE7-9FAD6B064704}" destId="{393E7CCB-0D70-4852-8359-186376A8C357}" srcOrd="10" destOrd="0" presId="urn:microsoft.com/office/officeart/2005/8/layout/vList3"/>
    <dgm:cxn modelId="{BC361DE5-6FC6-438E-855C-10F48687A5C2}" type="presParOf" srcId="{393E7CCB-0D70-4852-8359-186376A8C357}" destId="{B318BBD8-4424-4BCD-897B-DE3A1BC0485B}" srcOrd="0" destOrd="0" presId="urn:microsoft.com/office/officeart/2005/8/layout/vList3"/>
    <dgm:cxn modelId="{FA71282A-A4FB-4642-A90D-F674EB84460E}" type="presParOf" srcId="{393E7CCB-0D70-4852-8359-186376A8C357}" destId="{85D1C64E-BF99-431A-ADAD-D328B23C7D8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1055E3C-185D-4BCB-928E-0C3278E39A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C95595-EB11-4A2A-8E8D-AC0E25A1F625}">
      <dgm:prSet phldrT="[Текст]" custT="1"/>
      <dgm:spPr/>
      <dgm:t>
        <a:bodyPr/>
        <a:lstStyle/>
        <a:p>
          <a:r>
            <a:rPr lang="ru-RU" sz="2400" b="1" dirty="0" smtClean="0"/>
            <a:t>наличие альтернативной версии официального сайта организации в сети Интернет для слабовидящих</a:t>
          </a:r>
          <a:endParaRPr lang="ru-RU" sz="2400" b="1" dirty="0"/>
        </a:p>
      </dgm:t>
    </dgm:pt>
    <dgm:pt modelId="{64E49961-ADE7-40D2-A7E3-971F66EE7A64}" type="parTrans" cxnId="{F0E6F627-FF45-401D-9F0F-B8A9029B4555}">
      <dgm:prSet/>
      <dgm:spPr/>
      <dgm:t>
        <a:bodyPr/>
        <a:lstStyle/>
        <a:p>
          <a:endParaRPr lang="ru-RU"/>
        </a:p>
      </dgm:t>
    </dgm:pt>
    <dgm:pt modelId="{A21601B5-4883-48E1-A180-267D19324E25}" type="sibTrans" cxnId="{F0E6F627-FF45-401D-9F0F-B8A9029B4555}">
      <dgm:prSet/>
      <dgm:spPr/>
      <dgm:t>
        <a:bodyPr/>
        <a:lstStyle/>
        <a:p>
          <a:endParaRPr lang="ru-RU"/>
        </a:p>
      </dgm:t>
    </dgm:pt>
    <dgm:pt modelId="{6C98B93C-2A31-47E5-AFF5-80FE5F87AC6B}">
      <dgm:prSet phldrT="[Текст]" custT="1"/>
      <dgm:spPr/>
      <dgm:t>
        <a:bodyPr/>
        <a:lstStyle/>
        <a:p>
          <a:r>
            <a:rPr lang="ru-RU" sz="2400" b="1" dirty="0" smtClean="0"/>
            <a:t>размещение в доступных для слепых или слабовидящих обучающихся местах и в адаптированной форме (с учетом их особых потребностей) справочной информации </a:t>
          </a:r>
          <a:endParaRPr lang="ru-RU" sz="2400" b="1" dirty="0"/>
        </a:p>
      </dgm:t>
    </dgm:pt>
    <dgm:pt modelId="{D11181C9-F559-4E7A-A1FF-39F0A35E4C69}" type="parTrans" cxnId="{8E3E4FE9-A45A-450E-B5FE-27A4F7E31AD1}">
      <dgm:prSet/>
      <dgm:spPr/>
      <dgm:t>
        <a:bodyPr/>
        <a:lstStyle/>
        <a:p>
          <a:endParaRPr lang="ru-RU"/>
        </a:p>
      </dgm:t>
    </dgm:pt>
    <dgm:pt modelId="{98CF6A4D-6CC1-4375-ADE0-004110BE7808}" type="sibTrans" cxnId="{8E3E4FE9-A45A-450E-B5FE-27A4F7E31AD1}">
      <dgm:prSet/>
      <dgm:spPr/>
      <dgm:t>
        <a:bodyPr/>
        <a:lstStyle/>
        <a:p>
          <a:endParaRPr lang="ru-RU"/>
        </a:p>
      </dgm:t>
    </dgm:pt>
    <dgm:pt modelId="{3DD0D0BF-0E22-4EEA-908D-53E33F646CAA}">
      <dgm:prSet phldrT="[Текст]" custT="1"/>
      <dgm:spPr/>
      <dgm:t>
        <a:bodyPr/>
        <a:lstStyle/>
        <a:p>
          <a:r>
            <a:rPr lang="ru-RU" sz="2400" b="1" dirty="0" smtClean="0"/>
            <a:t>присутствие ассистента, при необходимости</a:t>
          </a:r>
          <a:endParaRPr lang="ru-RU" sz="2400" b="1" dirty="0"/>
        </a:p>
      </dgm:t>
    </dgm:pt>
    <dgm:pt modelId="{7969329C-44F5-49E4-A2F6-AC8B3447F6F4}" type="parTrans" cxnId="{DC65952D-861E-4109-B6FD-EC0CA5731ECC}">
      <dgm:prSet/>
      <dgm:spPr/>
      <dgm:t>
        <a:bodyPr/>
        <a:lstStyle/>
        <a:p>
          <a:endParaRPr lang="ru-RU"/>
        </a:p>
      </dgm:t>
    </dgm:pt>
    <dgm:pt modelId="{E111374A-6EC9-4E42-9010-10A4FDBB94FF}" type="sibTrans" cxnId="{DC65952D-861E-4109-B6FD-EC0CA5731ECC}">
      <dgm:prSet/>
      <dgm:spPr/>
      <dgm:t>
        <a:bodyPr/>
        <a:lstStyle/>
        <a:p>
          <a:endParaRPr lang="ru-RU"/>
        </a:p>
      </dgm:t>
    </dgm:pt>
    <dgm:pt modelId="{B49B0209-5E6D-4DC6-A58C-C3D670371A50}">
      <dgm:prSet phldrT="[Текст]" custT="1"/>
      <dgm:spPr/>
      <dgm:t>
        <a:bodyPr/>
        <a:lstStyle/>
        <a:p>
          <a:r>
            <a:rPr lang="ru-RU" sz="2400" b="1" dirty="0" smtClean="0"/>
            <a:t>обеспечение выпуска альтернативных форматов печатных материалов (крупный шрифт или </a:t>
          </a:r>
          <a:r>
            <a:rPr lang="ru-RU" sz="2400" b="1" dirty="0" err="1" smtClean="0"/>
            <a:t>аудиофайлы</a:t>
          </a:r>
          <a:r>
            <a:rPr lang="ru-RU" sz="2400" b="1" dirty="0" smtClean="0"/>
            <a:t>).</a:t>
          </a:r>
          <a:endParaRPr lang="ru-RU" sz="2400" b="1" dirty="0"/>
        </a:p>
      </dgm:t>
    </dgm:pt>
    <dgm:pt modelId="{B7F54FAA-7AA0-41E2-B091-6AFA0395D4E0}" type="parTrans" cxnId="{E0ACFC7D-B53E-462F-93F3-8F76F287449A}">
      <dgm:prSet/>
      <dgm:spPr/>
      <dgm:t>
        <a:bodyPr/>
        <a:lstStyle/>
        <a:p>
          <a:endParaRPr lang="ru-RU"/>
        </a:p>
      </dgm:t>
    </dgm:pt>
    <dgm:pt modelId="{7BF6D8C9-6BD6-4BA8-94A1-73F6FE30188C}" type="sibTrans" cxnId="{E0ACFC7D-B53E-462F-93F3-8F76F287449A}">
      <dgm:prSet/>
      <dgm:spPr/>
      <dgm:t>
        <a:bodyPr/>
        <a:lstStyle/>
        <a:p>
          <a:endParaRPr lang="ru-RU"/>
        </a:p>
      </dgm:t>
    </dgm:pt>
    <dgm:pt modelId="{B83130FF-E538-41FD-8500-39F85DD0FF46}">
      <dgm:prSet phldrT="[Текст]" custT="1"/>
      <dgm:spPr/>
      <dgm:t>
        <a:bodyPr/>
        <a:lstStyle/>
        <a:p>
          <a:r>
            <a:rPr lang="ru-RU" sz="2400" b="1" dirty="0" smtClean="0"/>
            <a:t>достаточная искусственная освещенность</a:t>
          </a:r>
          <a:endParaRPr lang="ru-RU" sz="2400" b="1" dirty="0"/>
        </a:p>
      </dgm:t>
    </dgm:pt>
    <dgm:pt modelId="{90EF45DF-75F1-4529-BFDD-FE8A56D9ECB0}" type="parTrans" cxnId="{D724B0A0-5AEA-4E91-9D5E-60AABB6F3BF3}">
      <dgm:prSet/>
      <dgm:spPr/>
      <dgm:t>
        <a:bodyPr/>
        <a:lstStyle/>
        <a:p>
          <a:endParaRPr lang="ru-RU"/>
        </a:p>
      </dgm:t>
    </dgm:pt>
    <dgm:pt modelId="{6EE0E1A2-B945-4167-89BA-001B7F43D3BC}" type="sibTrans" cxnId="{D724B0A0-5AEA-4E91-9D5E-60AABB6F3BF3}">
      <dgm:prSet/>
      <dgm:spPr/>
      <dgm:t>
        <a:bodyPr/>
        <a:lstStyle/>
        <a:p>
          <a:endParaRPr lang="ru-RU"/>
        </a:p>
      </dgm:t>
    </dgm:pt>
    <dgm:pt modelId="{307E37F9-1EF4-453B-8A6D-1B86803E250C}" type="pres">
      <dgm:prSet presAssocID="{E1055E3C-185D-4BCB-928E-0C3278E39A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E7BEA9-B4E5-48C0-A117-E25827490024}" type="pres">
      <dgm:prSet presAssocID="{BDC95595-EB11-4A2A-8E8D-AC0E25A1F625}" presName="parentText" presStyleLbl="node1" presStyleIdx="0" presStyleCnt="5" custLinFactY="-38858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9DDC1-45D4-4E87-A043-C89778950168}" type="pres">
      <dgm:prSet presAssocID="{A21601B5-4883-48E1-A180-267D19324E25}" presName="spacer" presStyleCnt="0"/>
      <dgm:spPr/>
    </dgm:pt>
    <dgm:pt modelId="{C469F313-2863-4382-96BB-69D36053CD09}" type="pres">
      <dgm:prSet presAssocID="{6C98B93C-2A31-47E5-AFF5-80FE5F87AC6B}" presName="parentText" presStyleLbl="node1" presStyleIdx="1" presStyleCnt="5" custScaleY="149890" custLinFactY="2621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5B85C-7373-4C96-ABFD-8A3981FAFB16}" type="pres">
      <dgm:prSet presAssocID="{98CF6A4D-6CC1-4375-ADE0-004110BE7808}" presName="spacer" presStyleCnt="0"/>
      <dgm:spPr/>
    </dgm:pt>
    <dgm:pt modelId="{0292F653-7FCC-47A4-970A-361D46DC9422}" type="pres">
      <dgm:prSet presAssocID="{3DD0D0BF-0E22-4EEA-908D-53E33F646CAA}" presName="parentText" presStyleLbl="node1" presStyleIdx="2" presStyleCnt="5" custScaleY="59150" custLinFactY="2579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CF2898-3737-4EAE-85F3-8223EDD76B51}" type="pres">
      <dgm:prSet presAssocID="{E111374A-6EC9-4E42-9010-10A4FDBB94FF}" presName="spacer" presStyleCnt="0"/>
      <dgm:spPr/>
    </dgm:pt>
    <dgm:pt modelId="{EEEF98F7-CF33-413F-89D3-183DDA3814AB}" type="pres">
      <dgm:prSet presAssocID="{B49B0209-5E6D-4DC6-A58C-C3D670371A50}" presName="parentText" presStyleLbl="node1" presStyleIdx="3" presStyleCnt="5" custLinFactY="3129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FCD3AA-5E2A-44FA-BA96-D0740A7AAC1B}" type="pres">
      <dgm:prSet presAssocID="{7BF6D8C9-6BD6-4BA8-94A1-73F6FE30188C}" presName="spacer" presStyleCnt="0"/>
      <dgm:spPr/>
    </dgm:pt>
    <dgm:pt modelId="{76FE170A-C176-4BB9-B70B-9CF958D6A8E5}" type="pres">
      <dgm:prSet presAssocID="{B83130FF-E538-41FD-8500-39F85DD0FF46}" presName="parentText" presStyleLbl="node1" presStyleIdx="4" presStyleCnt="5" custScaleY="53231" custLinFactY="27637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6F3666-FF36-4312-920D-4294C323CD78}" type="presOf" srcId="{E1055E3C-185D-4BCB-928E-0C3278E39AA3}" destId="{307E37F9-1EF4-453B-8A6D-1B86803E250C}" srcOrd="0" destOrd="0" presId="urn:microsoft.com/office/officeart/2005/8/layout/vList2"/>
    <dgm:cxn modelId="{DC65952D-861E-4109-B6FD-EC0CA5731ECC}" srcId="{E1055E3C-185D-4BCB-928E-0C3278E39AA3}" destId="{3DD0D0BF-0E22-4EEA-908D-53E33F646CAA}" srcOrd="2" destOrd="0" parTransId="{7969329C-44F5-49E4-A2F6-AC8B3447F6F4}" sibTransId="{E111374A-6EC9-4E42-9010-10A4FDBB94FF}"/>
    <dgm:cxn modelId="{D724B0A0-5AEA-4E91-9D5E-60AABB6F3BF3}" srcId="{E1055E3C-185D-4BCB-928E-0C3278E39AA3}" destId="{B83130FF-E538-41FD-8500-39F85DD0FF46}" srcOrd="4" destOrd="0" parTransId="{90EF45DF-75F1-4529-BFDD-FE8A56D9ECB0}" sibTransId="{6EE0E1A2-B945-4167-89BA-001B7F43D3BC}"/>
    <dgm:cxn modelId="{F70405D4-128F-4CF4-B16B-F73C7407D0F2}" type="presOf" srcId="{6C98B93C-2A31-47E5-AFF5-80FE5F87AC6B}" destId="{C469F313-2863-4382-96BB-69D36053CD09}" srcOrd="0" destOrd="0" presId="urn:microsoft.com/office/officeart/2005/8/layout/vList2"/>
    <dgm:cxn modelId="{8E3E4FE9-A45A-450E-B5FE-27A4F7E31AD1}" srcId="{E1055E3C-185D-4BCB-928E-0C3278E39AA3}" destId="{6C98B93C-2A31-47E5-AFF5-80FE5F87AC6B}" srcOrd="1" destOrd="0" parTransId="{D11181C9-F559-4E7A-A1FF-39F0A35E4C69}" sibTransId="{98CF6A4D-6CC1-4375-ADE0-004110BE7808}"/>
    <dgm:cxn modelId="{F0E6F627-FF45-401D-9F0F-B8A9029B4555}" srcId="{E1055E3C-185D-4BCB-928E-0C3278E39AA3}" destId="{BDC95595-EB11-4A2A-8E8D-AC0E25A1F625}" srcOrd="0" destOrd="0" parTransId="{64E49961-ADE7-40D2-A7E3-971F66EE7A64}" sibTransId="{A21601B5-4883-48E1-A180-267D19324E25}"/>
    <dgm:cxn modelId="{E0ACFC7D-B53E-462F-93F3-8F76F287449A}" srcId="{E1055E3C-185D-4BCB-928E-0C3278E39AA3}" destId="{B49B0209-5E6D-4DC6-A58C-C3D670371A50}" srcOrd="3" destOrd="0" parTransId="{B7F54FAA-7AA0-41E2-B091-6AFA0395D4E0}" sibTransId="{7BF6D8C9-6BD6-4BA8-94A1-73F6FE30188C}"/>
    <dgm:cxn modelId="{2EF1983E-4C9A-4462-B546-DACB1A0F8526}" type="presOf" srcId="{3DD0D0BF-0E22-4EEA-908D-53E33F646CAA}" destId="{0292F653-7FCC-47A4-970A-361D46DC9422}" srcOrd="0" destOrd="0" presId="urn:microsoft.com/office/officeart/2005/8/layout/vList2"/>
    <dgm:cxn modelId="{3D38329F-74D6-4964-AB0C-DEACFE4E1B2B}" type="presOf" srcId="{B83130FF-E538-41FD-8500-39F85DD0FF46}" destId="{76FE170A-C176-4BB9-B70B-9CF958D6A8E5}" srcOrd="0" destOrd="0" presId="urn:microsoft.com/office/officeart/2005/8/layout/vList2"/>
    <dgm:cxn modelId="{E9FD5AB1-1137-49CA-B830-7233868D464D}" type="presOf" srcId="{B49B0209-5E6D-4DC6-A58C-C3D670371A50}" destId="{EEEF98F7-CF33-413F-89D3-183DDA3814AB}" srcOrd="0" destOrd="0" presId="urn:microsoft.com/office/officeart/2005/8/layout/vList2"/>
    <dgm:cxn modelId="{2D15F994-66C3-4177-ADBE-5E9157F3B5AE}" type="presOf" srcId="{BDC95595-EB11-4A2A-8E8D-AC0E25A1F625}" destId="{AFE7BEA9-B4E5-48C0-A117-E25827490024}" srcOrd="0" destOrd="0" presId="urn:microsoft.com/office/officeart/2005/8/layout/vList2"/>
    <dgm:cxn modelId="{2C121CF3-BE77-4BC3-8356-7652434803D1}" type="presParOf" srcId="{307E37F9-1EF4-453B-8A6D-1B86803E250C}" destId="{AFE7BEA9-B4E5-48C0-A117-E25827490024}" srcOrd="0" destOrd="0" presId="urn:microsoft.com/office/officeart/2005/8/layout/vList2"/>
    <dgm:cxn modelId="{DE2243E5-6749-46FC-948F-46290B314CDD}" type="presParOf" srcId="{307E37F9-1EF4-453B-8A6D-1B86803E250C}" destId="{98A9DDC1-45D4-4E87-A043-C89778950168}" srcOrd="1" destOrd="0" presId="urn:microsoft.com/office/officeart/2005/8/layout/vList2"/>
    <dgm:cxn modelId="{84980ADC-5052-4D87-AF5E-54B02FB14BA8}" type="presParOf" srcId="{307E37F9-1EF4-453B-8A6D-1B86803E250C}" destId="{C469F313-2863-4382-96BB-69D36053CD09}" srcOrd="2" destOrd="0" presId="urn:microsoft.com/office/officeart/2005/8/layout/vList2"/>
    <dgm:cxn modelId="{7EE860B4-BB01-44E5-BA1A-AC9EBE9D82E0}" type="presParOf" srcId="{307E37F9-1EF4-453B-8A6D-1B86803E250C}" destId="{E415B85C-7373-4C96-ABFD-8A3981FAFB16}" srcOrd="3" destOrd="0" presId="urn:microsoft.com/office/officeart/2005/8/layout/vList2"/>
    <dgm:cxn modelId="{E6C198B3-9A3C-4A2C-BDE4-415A4E647E77}" type="presParOf" srcId="{307E37F9-1EF4-453B-8A6D-1B86803E250C}" destId="{0292F653-7FCC-47A4-970A-361D46DC9422}" srcOrd="4" destOrd="0" presId="urn:microsoft.com/office/officeart/2005/8/layout/vList2"/>
    <dgm:cxn modelId="{7DEC57E8-A5C7-4560-A3AC-37E53256C488}" type="presParOf" srcId="{307E37F9-1EF4-453B-8A6D-1B86803E250C}" destId="{91CF2898-3737-4EAE-85F3-8223EDD76B51}" srcOrd="5" destOrd="0" presId="urn:microsoft.com/office/officeart/2005/8/layout/vList2"/>
    <dgm:cxn modelId="{F49B8B08-F3EE-4B78-A072-1030B7CED823}" type="presParOf" srcId="{307E37F9-1EF4-453B-8A6D-1B86803E250C}" destId="{EEEF98F7-CF33-413F-89D3-183DDA3814AB}" srcOrd="6" destOrd="0" presId="urn:microsoft.com/office/officeart/2005/8/layout/vList2"/>
    <dgm:cxn modelId="{081B78BD-FF60-47EC-85C1-73BAC4014F5E}" type="presParOf" srcId="{307E37F9-1EF4-453B-8A6D-1B86803E250C}" destId="{4FFCD3AA-5E2A-44FA-BA96-D0740A7AAC1B}" srcOrd="7" destOrd="0" presId="urn:microsoft.com/office/officeart/2005/8/layout/vList2"/>
    <dgm:cxn modelId="{B51A65E1-645B-4D76-A92D-E1C73E790269}" type="presParOf" srcId="{307E37F9-1EF4-453B-8A6D-1B86803E250C}" destId="{76FE170A-C176-4BB9-B70B-9CF958D6A8E5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0613868-8561-458C-81BB-EB0F149BA1B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AF5F795-78D3-4A9B-9E85-5D6642BA3457}">
      <dgm:prSet phldrT="[Текст]" custT="1"/>
      <dgm:spPr/>
      <dgm:t>
        <a:bodyPr/>
        <a:lstStyle/>
        <a:p>
          <a:r>
            <a:rPr lang="ru-RU" sz="2000" b="1" dirty="0" smtClean="0"/>
            <a:t>дозирование учебных нагрузок</a:t>
          </a:r>
          <a:endParaRPr lang="ru-RU" sz="2000" b="1" dirty="0"/>
        </a:p>
      </dgm:t>
    </dgm:pt>
    <dgm:pt modelId="{434FF82A-07F2-4E9E-A882-25732EA82E0C}" type="parTrans" cxnId="{64C2A836-DE5F-4797-A3D7-BCAFE2503FC1}">
      <dgm:prSet/>
      <dgm:spPr/>
      <dgm:t>
        <a:bodyPr/>
        <a:lstStyle/>
        <a:p>
          <a:endParaRPr lang="ru-RU"/>
        </a:p>
      </dgm:t>
    </dgm:pt>
    <dgm:pt modelId="{6BD11D81-381C-443F-860B-F5265FD05CC6}" type="sibTrans" cxnId="{64C2A836-DE5F-4797-A3D7-BCAFE2503FC1}">
      <dgm:prSet/>
      <dgm:spPr/>
      <dgm:t>
        <a:bodyPr/>
        <a:lstStyle/>
        <a:p>
          <a:endParaRPr lang="ru-RU"/>
        </a:p>
      </dgm:t>
    </dgm:pt>
    <dgm:pt modelId="{129C52A3-BD22-4AC1-9DCF-3B852D2AA548}">
      <dgm:prSet phldrT="[Текст]" custT="1"/>
      <dgm:spPr/>
      <dgm:t>
        <a:bodyPr/>
        <a:lstStyle/>
        <a:p>
          <a:r>
            <a:rPr lang="ru-RU" sz="2000" b="1" dirty="0" smtClean="0"/>
            <a:t>деление сложного, объемного учебного материала на логические части</a:t>
          </a:r>
          <a:endParaRPr lang="ru-RU" sz="2000" b="1" dirty="0"/>
        </a:p>
      </dgm:t>
    </dgm:pt>
    <dgm:pt modelId="{D7E12F25-FE3B-41E4-8C31-99A81CDF7655}" type="parTrans" cxnId="{4BD3CAFF-2EF4-4C33-B6FF-2F47C38C78B7}">
      <dgm:prSet/>
      <dgm:spPr/>
      <dgm:t>
        <a:bodyPr/>
        <a:lstStyle/>
        <a:p>
          <a:endParaRPr lang="ru-RU"/>
        </a:p>
      </dgm:t>
    </dgm:pt>
    <dgm:pt modelId="{2BB32FD3-559A-4F43-9DAD-1E8797B1E161}" type="sibTrans" cxnId="{4BD3CAFF-2EF4-4C33-B6FF-2F47C38C78B7}">
      <dgm:prSet/>
      <dgm:spPr/>
      <dgm:t>
        <a:bodyPr/>
        <a:lstStyle/>
        <a:p>
          <a:endParaRPr lang="ru-RU"/>
        </a:p>
      </dgm:t>
    </dgm:pt>
    <dgm:pt modelId="{46C7F85B-8DA5-497D-859B-2F9876C92672}">
      <dgm:prSet phldrT="[Текст]" custT="1"/>
      <dgm:spPr/>
      <dgm:t>
        <a:bodyPr/>
        <a:lstStyle/>
        <a:p>
          <a:r>
            <a:rPr lang="ru-RU" sz="2000" b="1" dirty="0" smtClean="0"/>
            <a:t>использование алгоритма для обследования предметов, усвоения определенного учебного материала</a:t>
          </a:r>
          <a:endParaRPr lang="ru-RU" sz="2000" b="1" dirty="0"/>
        </a:p>
      </dgm:t>
    </dgm:pt>
    <dgm:pt modelId="{3C20A48D-08A3-4973-8269-2B75F11741CE}" type="parTrans" cxnId="{651D07B6-7AA5-4445-BBA2-3831BA4C9F5B}">
      <dgm:prSet/>
      <dgm:spPr/>
      <dgm:t>
        <a:bodyPr/>
        <a:lstStyle/>
        <a:p>
          <a:endParaRPr lang="ru-RU"/>
        </a:p>
      </dgm:t>
    </dgm:pt>
    <dgm:pt modelId="{D8DE00FD-CDE3-4820-B65A-D39CDB9BA1F2}" type="sibTrans" cxnId="{651D07B6-7AA5-4445-BBA2-3831BA4C9F5B}">
      <dgm:prSet/>
      <dgm:spPr/>
      <dgm:t>
        <a:bodyPr/>
        <a:lstStyle/>
        <a:p>
          <a:endParaRPr lang="ru-RU"/>
        </a:p>
      </dgm:t>
    </dgm:pt>
    <dgm:pt modelId="{95478AAB-D31B-4543-81BD-C3E545A24A5B}">
      <dgm:prSet phldrT="[Текст]" custT="1"/>
      <dgm:spPr/>
      <dgm:t>
        <a:bodyPr/>
        <a:lstStyle/>
        <a:p>
          <a:r>
            <a:rPr lang="ru-RU" sz="2000" b="1" dirty="0" smtClean="0"/>
            <a:t>использование выпуклых (объемных) схем, рисунков для уточнения, обобщения информации</a:t>
          </a:r>
          <a:endParaRPr lang="ru-RU" sz="2000" b="1" dirty="0"/>
        </a:p>
      </dgm:t>
    </dgm:pt>
    <dgm:pt modelId="{4CEB3975-733A-4A0C-B3E8-DB9CAA75E6CB}" type="parTrans" cxnId="{789A2396-173C-4E6B-A304-892C33ABB63E}">
      <dgm:prSet/>
      <dgm:spPr/>
      <dgm:t>
        <a:bodyPr/>
        <a:lstStyle/>
        <a:p>
          <a:endParaRPr lang="ru-RU"/>
        </a:p>
      </dgm:t>
    </dgm:pt>
    <dgm:pt modelId="{A689D510-2301-415C-B80D-C1394B351F95}" type="sibTrans" cxnId="{789A2396-173C-4E6B-A304-892C33ABB63E}">
      <dgm:prSet/>
      <dgm:spPr/>
      <dgm:t>
        <a:bodyPr/>
        <a:lstStyle/>
        <a:p>
          <a:endParaRPr lang="ru-RU"/>
        </a:p>
      </dgm:t>
    </dgm:pt>
    <dgm:pt modelId="{799AB01A-5CA1-4221-96E2-1F7CDA30F0B0}">
      <dgm:prSet phldrT="[Текст]" custT="1"/>
      <dgm:spPr/>
      <dgm:t>
        <a:bodyPr/>
        <a:lstStyle/>
        <a:p>
          <a:r>
            <a:rPr lang="ru-RU" sz="2000" b="1" dirty="0" smtClean="0"/>
            <a:t>предоставление образовательного </a:t>
          </a:r>
          <a:r>
            <a:rPr lang="ru-RU" sz="2000" b="1" dirty="0" err="1" smtClean="0"/>
            <a:t>контента</a:t>
          </a:r>
          <a:r>
            <a:rPr lang="ru-RU" sz="2000" b="1" dirty="0" smtClean="0"/>
            <a:t> в текстовом электронном формате</a:t>
          </a:r>
          <a:endParaRPr lang="ru-RU" sz="2000" b="1" dirty="0"/>
        </a:p>
      </dgm:t>
    </dgm:pt>
    <dgm:pt modelId="{AA6F7FF0-1DF5-4C3E-8144-DE125FB01F48}" type="parTrans" cxnId="{07641527-AB13-4384-A6C1-0FCCD212C55F}">
      <dgm:prSet/>
      <dgm:spPr/>
      <dgm:t>
        <a:bodyPr/>
        <a:lstStyle/>
        <a:p>
          <a:endParaRPr lang="ru-RU"/>
        </a:p>
      </dgm:t>
    </dgm:pt>
    <dgm:pt modelId="{861E2E8C-865F-494B-A669-26E022C72B09}" type="sibTrans" cxnId="{07641527-AB13-4384-A6C1-0FCCD212C55F}">
      <dgm:prSet/>
      <dgm:spPr/>
      <dgm:t>
        <a:bodyPr/>
        <a:lstStyle/>
        <a:p>
          <a:endParaRPr lang="ru-RU"/>
        </a:p>
      </dgm:t>
    </dgm:pt>
    <dgm:pt modelId="{93F496DA-470E-4D78-A998-5EFCEC334247}">
      <dgm:prSet phldrT="[Текст]" custT="1"/>
      <dgm:spPr/>
      <dgm:t>
        <a:bodyPr/>
        <a:lstStyle/>
        <a:p>
          <a:r>
            <a:rPr lang="ru-RU" sz="2000" b="1" dirty="0" smtClean="0"/>
            <a:t>предоставление возможности </a:t>
          </a:r>
          <a:r>
            <a:rPr lang="ru-RU" sz="2000" b="1" dirty="0" err="1" smtClean="0"/>
            <a:t>предкурсового</a:t>
          </a:r>
          <a:r>
            <a:rPr lang="ru-RU" sz="2000" b="1" dirty="0" smtClean="0"/>
            <a:t> ознакомления с содержанием учебной дисциплины </a:t>
          </a:r>
          <a:endParaRPr lang="ru-RU" sz="2000" b="1" dirty="0"/>
        </a:p>
      </dgm:t>
    </dgm:pt>
    <dgm:pt modelId="{98989410-950B-42A7-A5BD-0DA88BB14523}" type="parTrans" cxnId="{8E9195C2-2698-46E1-95D6-5AED7D25EB45}">
      <dgm:prSet/>
      <dgm:spPr/>
      <dgm:t>
        <a:bodyPr/>
        <a:lstStyle/>
        <a:p>
          <a:endParaRPr lang="ru-RU"/>
        </a:p>
      </dgm:t>
    </dgm:pt>
    <dgm:pt modelId="{FDCA2862-A732-4F34-AD2E-B4E0D637F061}" type="sibTrans" cxnId="{8E9195C2-2698-46E1-95D6-5AED7D25EB45}">
      <dgm:prSet/>
      <dgm:spPr/>
      <dgm:t>
        <a:bodyPr/>
        <a:lstStyle/>
        <a:p>
          <a:endParaRPr lang="ru-RU"/>
        </a:p>
      </dgm:t>
    </dgm:pt>
    <dgm:pt modelId="{1125C426-EAC0-4BCA-8B2D-CC4ADCFEED60}">
      <dgm:prSet phldrT="[Текст]" custT="1"/>
      <dgm:spPr/>
      <dgm:t>
        <a:bodyPr/>
        <a:lstStyle/>
        <a:p>
          <a:r>
            <a:rPr lang="ru-RU" sz="2000" b="1" dirty="0" smtClean="0"/>
            <a:t>использование четкого и увеличенного по размеру шрифта и графических объектов в </a:t>
          </a:r>
          <a:r>
            <a:rPr lang="ru-RU" sz="2000" b="1" dirty="0" err="1" smtClean="0"/>
            <a:t>мультимедийных</a:t>
          </a:r>
          <a:r>
            <a:rPr lang="ru-RU" sz="2000" b="1" dirty="0" smtClean="0"/>
            <a:t> презентациях</a:t>
          </a:r>
          <a:endParaRPr lang="ru-RU" sz="2000" b="1" dirty="0"/>
        </a:p>
      </dgm:t>
    </dgm:pt>
    <dgm:pt modelId="{1134672D-19B7-412B-902F-7687AFAC0261}" type="parTrans" cxnId="{4A28E759-9451-46A1-ACD0-EAD30D46995A}">
      <dgm:prSet/>
      <dgm:spPr/>
      <dgm:t>
        <a:bodyPr/>
        <a:lstStyle/>
        <a:p>
          <a:endParaRPr lang="ru-RU"/>
        </a:p>
      </dgm:t>
    </dgm:pt>
    <dgm:pt modelId="{ED613C3F-4404-4126-AAE1-8528CD558C2D}" type="sibTrans" cxnId="{4A28E759-9451-46A1-ACD0-EAD30D46995A}">
      <dgm:prSet/>
      <dgm:spPr/>
      <dgm:t>
        <a:bodyPr/>
        <a:lstStyle/>
        <a:p>
          <a:endParaRPr lang="ru-RU"/>
        </a:p>
      </dgm:t>
    </dgm:pt>
    <dgm:pt modelId="{73F60622-C601-43A3-AD87-82AB4F9B1B23}">
      <dgm:prSet phldrT="[Текст]" custT="1"/>
      <dgm:spPr/>
      <dgm:t>
        <a:bodyPr/>
        <a:lstStyle/>
        <a:p>
          <a:r>
            <a:rPr lang="ru-RU" sz="2000" b="1" i="0" dirty="0" smtClean="0"/>
            <a:t>При лекционной форме занятий слабовидящим следует разрешить использовать звукозаписывающие устройства и компьютеры</a:t>
          </a:r>
          <a:endParaRPr lang="ru-RU" sz="2000" b="1" dirty="0"/>
        </a:p>
      </dgm:t>
    </dgm:pt>
    <dgm:pt modelId="{D072B721-4E3A-49BD-9C87-3268B2A35126}" type="parTrans" cxnId="{134BC70F-8366-46C5-8F6F-C18792B8D22B}">
      <dgm:prSet/>
      <dgm:spPr/>
      <dgm:t>
        <a:bodyPr/>
        <a:lstStyle/>
        <a:p>
          <a:endParaRPr lang="ru-RU"/>
        </a:p>
      </dgm:t>
    </dgm:pt>
    <dgm:pt modelId="{2F70DF20-863B-47FC-A13D-199BB42BE4D2}" type="sibTrans" cxnId="{134BC70F-8366-46C5-8F6F-C18792B8D22B}">
      <dgm:prSet/>
      <dgm:spPr/>
      <dgm:t>
        <a:bodyPr/>
        <a:lstStyle/>
        <a:p>
          <a:endParaRPr lang="ru-RU"/>
        </a:p>
      </dgm:t>
    </dgm:pt>
    <dgm:pt modelId="{8AE03312-6303-49DD-896A-7067A8DB5F7C}" type="pres">
      <dgm:prSet presAssocID="{40613868-8561-458C-81BB-EB0F149BA1BC}" presName="linearFlow" presStyleCnt="0">
        <dgm:presLayoutVars>
          <dgm:dir/>
          <dgm:resizeHandles val="exact"/>
        </dgm:presLayoutVars>
      </dgm:prSet>
      <dgm:spPr/>
    </dgm:pt>
    <dgm:pt modelId="{7FB54E00-6824-4A72-AA26-5E950990E191}" type="pres">
      <dgm:prSet presAssocID="{4AF5F795-78D3-4A9B-9E85-5D6642BA3457}" presName="composite" presStyleCnt="0"/>
      <dgm:spPr/>
    </dgm:pt>
    <dgm:pt modelId="{7C4D1F63-0642-4F3F-B987-61F2724F71EB}" type="pres">
      <dgm:prSet presAssocID="{4AF5F795-78D3-4A9B-9E85-5D6642BA3457}" presName="imgShp" presStyleLbl="fgImgPlace1" presStyleIdx="0" presStyleCnt="8" custLinFactX="-84862" custLinFactNeighborX="-100000" custLinFactNeighborY="-2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FEB0DD0-26D1-4DAC-84CD-6745B009963F}" type="pres">
      <dgm:prSet presAssocID="{4AF5F795-78D3-4A9B-9E85-5D6642BA3457}" presName="txShp" presStyleLbl="node1" presStyleIdx="0" presStyleCnt="8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931B1-2061-470F-97CB-41BA0DB1F7CA}" type="pres">
      <dgm:prSet presAssocID="{6BD11D81-381C-443F-860B-F5265FD05CC6}" presName="spacing" presStyleCnt="0"/>
      <dgm:spPr/>
    </dgm:pt>
    <dgm:pt modelId="{7EBB7486-DCDD-4B01-B638-A63345EE00A9}" type="pres">
      <dgm:prSet presAssocID="{129C52A3-BD22-4AC1-9DCF-3B852D2AA548}" presName="composite" presStyleCnt="0"/>
      <dgm:spPr/>
    </dgm:pt>
    <dgm:pt modelId="{D77547FC-0584-4AF5-AACC-5B80D7EAC076}" type="pres">
      <dgm:prSet presAssocID="{129C52A3-BD22-4AC1-9DCF-3B852D2AA548}" presName="imgShp" presStyleLbl="fgImgPlace1" presStyleIdx="1" presStyleCnt="8" custLinFactX="-84862" custLinFactNeighborX="-100000" custLinFactNeighborY="-841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A47174-A2AE-4926-AB96-C62D628CA3E9}" type="pres">
      <dgm:prSet presAssocID="{129C52A3-BD22-4AC1-9DCF-3B852D2AA548}" presName="txShp" presStyleLbl="node1" presStyleIdx="1" presStyleCnt="8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A51EC0-5A70-447B-89DF-A9FF806A3862}" type="pres">
      <dgm:prSet presAssocID="{2BB32FD3-559A-4F43-9DAD-1E8797B1E161}" presName="spacing" presStyleCnt="0"/>
      <dgm:spPr/>
    </dgm:pt>
    <dgm:pt modelId="{D3EED78C-8C21-4CCB-8E29-7D024A83E8D8}" type="pres">
      <dgm:prSet presAssocID="{46C7F85B-8DA5-497D-859B-2F9876C92672}" presName="composite" presStyleCnt="0"/>
      <dgm:spPr/>
    </dgm:pt>
    <dgm:pt modelId="{C4D4EF1B-5DA0-454D-B96C-1CD9AECF6DD2}" type="pres">
      <dgm:prSet presAssocID="{46C7F85B-8DA5-497D-859B-2F9876C92672}" presName="imgShp" presStyleLbl="fgImgPlace1" presStyleIdx="2" presStyleCnt="8" custLinFactX="-84862" custLinFactNeighborX="-100000" custLinFactNeighborY="-576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58374DB-13E8-4143-BBCD-8B5119CF7A17}" type="pres">
      <dgm:prSet presAssocID="{46C7F85B-8DA5-497D-859B-2F9876C92672}" presName="txShp" presStyleLbl="node1" presStyleIdx="2" presStyleCnt="8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6F5D39-09D5-418C-9DCC-563A3E89611D}" type="pres">
      <dgm:prSet presAssocID="{D8DE00FD-CDE3-4820-B65A-D39CDB9BA1F2}" presName="spacing" presStyleCnt="0"/>
      <dgm:spPr/>
    </dgm:pt>
    <dgm:pt modelId="{C184F19B-1445-4CFB-B102-E1F91979BD05}" type="pres">
      <dgm:prSet presAssocID="{95478AAB-D31B-4543-81BD-C3E545A24A5B}" presName="composite" presStyleCnt="0"/>
      <dgm:spPr/>
    </dgm:pt>
    <dgm:pt modelId="{8A529A5D-E1F8-437C-A04C-51784D764EED}" type="pres">
      <dgm:prSet presAssocID="{95478AAB-D31B-4543-81BD-C3E545A24A5B}" presName="imgShp" presStyleLbl="fgImgPlace1" presStyleIdx="3" presStyleCnt="8" custLinFactX="-84862" custLinFactNeighborX="-100000" custLinFactNeighborY="-311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F4D0C1D-B601-439D-873F-2E307ACBCC99}" type="pres">
      <dgm:prSet presAssocID="{95478AAB-D31B-4543-81BD-C3E545A24A5B}" presName="txShp" presStyleLbl="node1" presStyleIdx="3" presStyleCnt="8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82721C-033F-4669-BEDA-EC04741F75E1}" type="pres">
      <dgm:prSet presAssocID="{A689D510-2301-415C-B80D-C1394B351F95}" presName="spacing" presStyleCnt="0"/>
      <dgm:spPr/>
    </dgm:pt>
    <dgm:pt modelId="{610B1B36-37A7-4634-BFE7-A428ECD7D38C}" type="pres">
      <dgm:prSet presAssocID="{799AB01A-5CA1-4221-96E2-1F7CDA30F0B0}" presName="composite" presStyleCnt="0"/>
      <dgm:spPr/>
    </dgm:pt>
    <dgm:pt modelId="{4461E9D5-415A-440A-8E28-19C413DE6C4C}" type="pres">
      <dgm:prSet presAssocID="{799AB01A-5CA1-4221-96E2-1F7CDA30F0B0}" presName="imgShp" presStyleLbl="fgImgPlace1" presStyleIdx="4" presStyleCnt="8" custLinFactX="-84862" custLinFactNeighborX="-100000" custLinFactNeighborY="-45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E8279F3-1F98-4C33-8059-5C815D0867F6}" type="pres">
      <dgm:prSet presAssocID="{799AB01A-5CA1-4221-96E2-1F7CDA30F0B0}" presName="txShp" presStyleLbl="node1" presStyleIdx="4" presStyleCnt="8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24EA4D-0701-458C-8FE1-24EF0510AD81}" type="pres">
      <dgm:prSet presAssocID="{861E2E8C-865F-494B-A669-26E022C72B09}" presName="spacing" presStyleCnt="0"/>
      <dgm:spPr/>
    </dgm:pt>
    <dgm:pt modelId="{9796DF49-2F67-4286-B093-A18C6E7EC074}" type="pres">
      <dgm:prSet presAssocID="{93F496DA-470E-4D78-A998-5EFCEC334247}" presName="composite" presStyleCnt="0"/>
      <dgm:spPr/>
    </dgm:pt>
    <dgm:pt modelId="{8575E4C0-60B3-43EA-811F-EA142719AFBE}" type="pres">
      <dgm:prSet presAssocID="{93F496DA-470E-4D78-A998-5EFCEC334247}" presName="imgShp" presStyleLbl="fgImgPlace1" presStyleIdx="5" presStyleCnt="8" custLinFactX="-84862" custLinFactNeighborX="-100000" custLinFactNeighborY="219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162D50F-AF89-44F1-BE05-5C1D7F517893}" type="pres">
      <dgm:prSet presAssocID="{93F496DA-470E-4D78-A998-5EFCEC334247}" presName="txShp" presStyleLbl="node1" presStyleIdx="5" presStyleCnt="8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3824E-8F7F-4D4C-B07C-3423B0213E6A}" type="pres">
      <dgm:prSet presAssocID="{FDCA2862-A732-4F34-AD2E-B4E0D637F061}" presName="spacing" presStyleCnt="0"/>
      <dgm:spPr/>
    </dgm:pt>
    <dgm:pt modelId="{1ED3A031-EF5F-43BB-AB83-7AA4E2839961}" type="pres">
      <dgm:prSet presAssocID="{1125C426-EAC0-4BCA-8B2D-CC4ADCFEED60}" presName="composite" presStyleCnt="0"/>
      <dgm:spPr/>
    </dgm:pt>
    <dgm:pt modelId="{180DC1BD-BF31-4F85-8FF4-2C2137A3193F}" type="pres">
      <dgm:prSet presAssocID="{1125C426-EAC0-4BCA-8B2D-CC4ADCFEED60}" presName="imgShp" presStyleLbl="fgImgPlace1" presStyleIdx="6" presStyleCnt="8" custLinFactX="-84862" custLinFactNeighborX="-100000" custLinFactNeighborY="2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15D8292-AE4F-4B01-BDE3-7EEE29BF39E1}" type="pres">
      <dgm:prSet presAssocID="{1125C426-EAC0-4BCA-8B2D-CC4ADCFEED60}" presName="txShp" presStyleLbl="node1" presStyleIdx="6" presStyleCnt="8" custScaleX="1450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A7B3D6-22DC-4346-8E31-61B3AB74E8C0}" type="pres">
      <dgm:prSet presAssocID="{ED613C3F-4404-4126-AAE1-8528CD558C2D}" presName="spacing" presStyleCnt="0"/>
      <dgm:spPr/>
    </dgm:pt>
    <dgm:pt modelId="{82A1EE8A-ADA8-4266-833B-B4BB7D98F4BD}" type="pres">
      <dgm:prSet presAssocID="{73F60622-C601-43A3-AD87-82AB4F9B1B23}" presName="composite" presStyleCnt="0"/>
      <dgm:spPr/>
    </dgm:pt>
    <dgm:pt modelId="{BFBFDD28-6EBE-47DD-B93B-52DD6A0727D1}" type="pres">
      <dgm:prSet presAssocID="{73F60622-C601-43A3-AD87-82AB4F9B1B23}" presName="imgShp" presStyleLbl="fgImgPlace1" presStyleIdx="7" presStyleCnt="8" custLinFactX="-92680" custLinFactNeighborX="-100000" custLinFactNeighborY="1003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A63EB88-2CA9-4B3A-A45D-49CEAED1CE2D}" type="pres">
      <dgm:prSet presAssocID="{73F60622-C601-43A3-AD87-82AB4F9B1B23}" presName="txShp" presStyleLbl="node1" presStyleIdx="7" presStyleCnt="8" custScaleX="145709" custScaleY="119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34191B-E32F-41FE-9A1C-3EE8C112AAB7}" type="presOf" srcId="{129C52A3-BD22-4AC1-9DCF-3B852D2AA548}" destId="{F8A47174-A2AE-4926-AB96-C62D628CA3E9}" srcOrd="0" destOrd="0" presId="urn:microsoft.com/office/officeart/2005/8/layout/vList3"/>
    <dgm:cxn modelId="{AB310AEC-492E-4EE7-8721-0C68871778FE}" type="presOf" srcId="{4AF5F795-78D3-4A9B-9E85-5D6642BA3457}" destId="{FFEB0DD0-26D1-4DAC-84CD-6745B009963F}" srcOrd="0" destOrd="0" presId="urn:microsoft.com/office/officeart/2005/8/layout/vList3"/>
    <dgm:cxn modelId="{8E9195C2-2698-46E1-95D6-5AED7D25EB45}" srcId="{40613868-8561-458C-81BB-EB0F149BA1BC}" destId="{93F496DA-470E-4D78-A998-5EFCEC334247}" srcOrd="5" destOrd="0" parTransId="{98989410-950B-42A7-A5BD-0DA88BB14523}" sibTransId="{FDCA2862-A732-4F34-AD2E-B4E0D637F061}"/>
    <dgm:cxn modelId="{DD32D56B-901E-440B-9DDD-399798BACE76}" type="presOf" srcId="{95478AAB-D31B-4543-81BD-C3E545A24A5B}" destId="{5F4D0C1D-B601-439D-873F-2E307ACBCC99}" srcOrd="0" destOrd="0" presId="urn:microsoft.com/office/officeart/2005/8/layout/vList3"/>
    <dgm:cxn modelId="{11B48106-008C-41D4-8B11-4FC35E9337E7}" type="presOf" srcId="{46C7F85B-8DA5-497D-859B-2F9876C92672}" destId="{158374DB-13E8-4143-BBCD-8B5119CF7A17}" srcOrd="0" destOrd="0" presId="urn:microsoft.com/office/officeart/2005/8/layout/vList3"/>
    <dgm:cxn modelId="{DB64504A-130E-4B99-8FDE-CDCD9D2B331B}" type="presOf" srcId="{40613868-8561-458C-81BB-EB0F149BA1BC}" destId="{8AE03312-6303-49DD-896A-7067A8DB5F7C}" srcOrd="0" destOrd="0" presId="urn:microsoft.com/office/officeart/2005/8/layout/vList3"/>
    <dgm:cxn modelId="{64C2A836-DE5F-4797-A3D7-BCAFE2503FC1}" srcId="{40613868-8561-458C-81BB-EB0F149BA1BC}" destId="{4AF5F795-78D3-4A9B-9E85-5D6642BA3457}" srcOrd="0" destOrd="0" parTransId="{434FF82A-07F2-4E9E-A882-25732EA82E0C}" sibTransId="{6BD11D81-381C-443F-860B-F5265FD05CC6}"/>
    <dgm:cxn modelId="{134BC70F-8366-46C5-8F6F-C18792B8D22B}" srcId="{40613868-8561-458C-81BB-EB0F149BA1BC}" destId="{73F60622-C601-43A3-AD87-82AB4F9B1B23}" srcOrd="7" destOrd="0" parTransId="{D072B721-4E3A-49BD-9C87-3268B2A35126}" sibTransId="{2F70DF20-863B-47FC-A13D-199BB42BE4D2}"/>
    <dgm:cxn modelId="{789A2396-173C-4E6B-A304-892C33ABB63E}" srcId="{40613868-8561-458C-81BB-EB0F149BA1BC}" destId="{95478AAB-D31B-4543-81BD-C3E545A24A5B}" srcOrd="3" destOrd="0" parTransId="{4CEB3975-733A-4A0C-B3E8-DB9CAA75E6CB}" sibTransId="{A689D510-2301-415C-B80D-C1394B351F95}"/>
    <dgm:cxn modelId="{4BD3CAFF-2EF4-4C33-B6FF-2F47C38C78B7}" srcId="{40613868-8561-458C-81BB-EB0F149BA1BC}" destId="{129C52A3-BD22-4AC1-9DCF-3B852D2AA548}" srcOrd="1" destOrd="0" parTransId="{D7E12F25-FE3B-41E4-8C31-99A81CDF7655}" sibTransId="{2BB32FD3-559A-4F43-9DAD-1E8797B1E161}"/>
    <dgm:cxn modelId="{6313CE55-8623-499E-888B-6226C3A1BF20}" type="presOf" srcId="{1125C426-EAC0-4BCA-8B2D-CC4ADCFEED60}" destId="{615D8292-AE4F-4B01-BDE3-7EEE29BF39E1}" srcOrd="0" destOrd="0" presId="urn:microsoft.com/office/officeart/2005/8/layout/vList3"/>
    <dgm:cxn modelId="{AF960602-77C6-4226-ADBA-BC0171947E47}" type="presOf" srcId="{73F60622-C601-43A3-AD87-82AB4F9B1B23}" destId="{8A63EB88-2CA9-4B3A-A45D-49CEAED1CE2D}" srcOrd="0" destOrd="0" presId="urn:microsoft.com/office/officeart/2005/8/layout/vList3"/>
    <dgm:cxn modelId="{C56CC3D9-D76E-4C20-82BC-80220EAFB160}" type="presOf" srcId="{93F496DA-470E-4D78-A998-5EFCEC334247}" destId="{6162D50F-AF89-44F1-BE05-5C1D7F517893}" srcOrd="0" destOrd="0" presId="urn:microsoft.com/office/officeart/2005/8/layout/vList3"/>
    <dgm:cxn modelId="{07641527-AB13-4384-A6C1-0FCCD212C55F}" srcId="{40613868-8561-458C-81BB-EB0F149BA1BC}" destId="{799AB01A-5CA1-4221-96E2-1F7CDA30F0B0}" srcOrd="4" destOrd="0" parTransId="{AA6F7FF0-1DF5-4C3E-8144-DE125FB01F48}" sibTransId="{861E2E8C-865F-494B-A669-26E022C72B09}"/>
    <dgm:cxn modelId="{4A28E759-9451-46A1-ACD0-EAD30D46995A}" srcId="{40613868-8561-458C-81BB-EB0F149BA1BC}" destId="{1125C426-EAC0-4BCA-8B2D-CC4ADCFEED60}" srcOrd="6" destOrd="0" parTransId="{1134672D-19B7-412B-902F-7687AFAC0261}" sibTransId="{ED613C3F-4404-4126-AAE1-8528CD558C2D}"/>
    <dgm:cxn modelId="{E7039205-5C6D-409A-A6C6-8940FBD96FAB}" type="presOf" srcId="{799AB01A-5CA1-4221-96E2-1F7CDA30F0B0}" destId="{6E8279F3-1F98-4C33-8059-5C815D0867F6}" srcOrd="0" destOrd="0" presId="urn:microsoft.com/office/officeart/2005/8/layout/vList3"/>
    <dgm:cxn modelId="{651D07B6-7AA5-4445-BBA2-3831BA4C9F5B}" srcId="{40613868-8561-458C-81BB-EB0F149BA1BC}" destId="{46C7F85B-8DA5-497D-859B-2F9876C92672}" srcOrd="2" destOrd="0" parTransId="{3C20A48D-08A3-4973-8269-2B75F11741CE}" sibTransId="{D8DE00FD-CDE3-4820-B65A-D39CDB9BA1F2}"/>
    <dgm:cxn modelId="{B8122DA4-E60F-4F84-B0E1-8E9AA58DA659}" type="presParOf" srcId="{8AE03312-6303-49DD-896A-7067A8DB5F7C}" destId="{7FB54E00-6824-4A72-AA26-5E950990E191}" srcOrd="0" destOrd="0" presId="urn:microsoft.com/office/officeart/2005/8/layout/vList3"/>
    <dgm:cxn modelId="{4EABABB5-9E48-47BE-8D32-40E004BA5C5B}" type="presParOf" srcId="{7FB54E00-6824-4A72-AA26-5E950990E191}" destId="{7C4D1F63-0642-4F3F-B987-61F2724F71EB}" srcOrd="0" destOrd="0" presId="urn:microsoft.com/office/officeart/2005/8/layout/vList3"/>
    <dgm:cxn modelId="{33EB80C7-E669-45E8-835C-AE12367939E6}" type="presParOf" srcId="{7FB54E00-6824-4A72-AA26-5E950990E191}" destId="{FFEB0DD0-26D1-4DAC-84CD-6745B009963F}" srcOrd="1" destOrd="0" presId="urn:microsoft.com/office/officeart/2005/8/layout/vList3"/>
    <dgm:cxn modelId="{04B8B778-79AF-48B9-9AE0-1B5D665533BA}" type="presParOf" srcId="{8AE03312-6303-49DD-896A-7067A8DB5F7C}" destId="{7EF931B1-2061-470F-97CB-41BA0DB1F7CA}" srcOrd="1" destOrd="0" presId="urn:microsoft.com/office/officeart/2005/8/layout/vList3"/>
    <dgm:cxn modelId="{0B9F7832-2E7E-4B21-8004-D205629D1999}" type="presParOf" srcId="{8AE03312-6303-49DD-896A-7067A8DB5F7C}" destId="{7EBB7486-DCDD-4B01-B638-A63345EE00A9}" srcOrd="2" destOrd="0" presId="urn:microsoft.com/office/officeart/2005/8/layout/vList3"/>
    <dgm:cxn modelId="{79F7F2B6-2CE7-461D-A39D-00ED4BCFAE69}" type="presParOf" srcId="{7EBB7486-DCDD-4B01-B638-A63345EE00A9}" destId="{D77547FC-0584-4AF5-AACC-5B80D7EAC076}" srcOrd="0" destOrd="0" presId="urn:microsoft.com/office/officeart/2005/8/layout/vList3"/>
    <dgm:cxn modelId="{7BE38862-CD38-479C-9A11-8AD028E67FED}" type="presParOf" srcId="{7EBB7486-DCDD-4B01-B638-A63345EE00A9}" destId="{F8A47174-A2AE-4926-AB96-C62D628CA3E9}" srcOrd="1" destOrd="0" presId="urn:microsoft.com/office/officeart/2005/8/layout/vList3"/>
    <dgm:cxn modelId="{60EA4F6D-2B0E-4DD7-BB13-8109024D2CD6}" type="presParOf" srcId="{8AE03312-6303-49DD-896A-7067A8DB5F7C}" destId="{1BA51EC0-5A70-447B-89DF-A9FF806A3862}" srcOrd="3" destOrd="0" presId="urn:microsoft.com/office/officeart/2005/8/layout/vList3"/>
    <dgm:cxn modelId="{FE13284C-6B4E-41DE-9F87-01317A23E93E}" type="presParOf" srcId="{8AE03312-6303-49DD-896A-7067A8DB5F7C}" destId="{D3EED78C-8C21-4CCB-8E29-7D024A83E8D8}" srcOrd="4" destOrd="0" presId="urn:microsoft.com/office/officeart/2005/8/layout/vList3"/>
    <dgm:cxn modelId="{493A52B6-C3D6-4E64-904E-6D8C0354F893}" type="presParOf" srcId="{D3EED78C-8C21-4CCB-8E29-7D024A83E8D8}" destId="{C4D4EF1B-5DA0-454D-B96C-1CD9AECF6DD2}" srcOrd="0" destOrd="0" presId="urn:microsoft.com/office/officeart/2005/8/layout/vList3"/>
    <dgm:cxn modelId="{E53CD44A-726B-4EE7-A4EA-BD94AD6AB765}" type="presParOf" srcId="{D3EED78C-8C21-4CCB-8E29-7D024A83E8D8}" destId="{158374DB-13E8-4143-BBCD-8B5119CF7A17}" srcOrd="1" destOrd="0" presId="urn:microsoft.com/office/officeart/2005/8/layout/vList3"/>
    <dgm:cxn modelId="{F8C557D9-A3BA-4589-B9BC-D9DA14208472}" type="presParOf" srcId="{8AE03312-6303-49DD-896A-7067A8DB5F7C}" destId="{316F5D39-09D5-418C-9DCC-563A3E89611D}" srcOrd="5" destOrd="0" presId="urn:microsoft.com/office/officeart/2005/8/layout/vList3"/>
    <dgm:cxn modelId="{D17EE1BC-410F-422A-9772-9110E38AF597}" type="presParOf" srcId="{8AE03312-6303-49DD-896A-7067A8DB5F7C}" destId="{C184F19B-1445-4CFB-B102-E1F91979BD05}" srcOrd="6" destOrd="0" presId="urn:microsoft.com/office/officeart/2005/8/layout/vList3"/>
    <dgm:cxn modelId="{7236C32B-24F4-4887-953D-D0557810FF10}" type="presParOf" srcId="{C184F19B-1445-4CFB-B102-E1F91979BD05}" destId="{8A529A5D-E1F8-437C-A04C-51784D764EED}" srcOrd="0" destOrd="0" presId="urn:microsoft.com/office/officeart/2005/8/layout/vList3"/>
    <dgm:cxn modelId="{A3E2AB8E-37B1-4DFE-9795-4EC4D2FAEA99}" type="presParOf" srcId="{C184F19B-1445-4CFB-B102-E1F91979BD05}" destId="{5F4D0C1D-B601-439D-873F-2E307ACBCC99}" srcOrd="1" destOrd="0" presId="urn:microsoft.com/office/officeart/2005/8/layout/vList3"/>
    <dgm:cxn modelId="{C6C92C52-AEA8-42F0-B678-771ABCEFE4C7}" type="presParOf" srcId="{8AE03312-6303-49DD-896A-7067A8DB5F7C}" destId="{9682721C-033F-4669-BEDA-EC04741F75E1}" srcOrd="7" destOrd="0" presId="urn:microsoft.com/office/officeart/2005/8/layout/vList3"/>
    <dgm:cxn modelId="{E70E5F13-3E71-4CE3-86E6-6F12F68362D3}" type="presParOf" srcId="{8AE03312-6303-49DD-896A-7067A8DB5F7C}" destId="{610B1B36-37A7-4634-BFE7-A428ECD7D38C}" srcOrd="8" destOrd="0" presId="urn:microsoft.com/office/officeart/2005/8/layout/vList3"/>
    <dgm:cxn modelId="{F151D435-94FD-44F3-9254-BEE00A381591}" type="presParOf" srcId="{610B1B36-37A7-4634-BFE7-A428ECD7D38C}" destId="{4461E9D5-415A-440A-8E28-19C413DE6C4C}" srcOrd="0" destOrd="0" presId="urn:microsoft.com/office/officeart/2005/8/layout/vList3"/>
    <dgm:cxn modelId="{1731CB07-B0C4-4BF6-8FB4-4F49B969E842}" type="presParOf" srcId="{610B1B36-37A7-4634-BFE7-A428ECD7D38C}" destId="{6E8279F3-1F98-4C33-8059-5C815D0867F6}" srcOrd="1" destOrd="0" presId="urn:microsoft.com/office/officeart/2005/8/layout/vList3"/>
    <dgm:cxn modelId="{4E648A02-A849-46A6-A513-EA02B392454A}" type="presParOf" srcId="{8AE03312-6303-49DD-896A-7067A8DB5F7C}" destId="{6B24EA4D-0701-458C-8FE1-24EF0510AD81}" srcOrd="9" destOrd="0" presId="urn:microsoft.com/office/officeart/2005/8/layout/vList3"/>
    <dgm:cxn modelId="{BB40186D-DE38-4581-857E-D94C35A5AED2}" type="presParOf" srcId="{8AE03312-6303-49DD-896A-7067A8DB5F7C}" destId="{9796DF49-2F67-4286-B093-A18C6E7EC074}" srcOrd="10" destOrd="0" presId="urn:microsoft.com/office/officeart/2005/8/layout/vList3"/>
    <dgm:cxn modelId="{7FC83079-B03C-4C3E-ABD1-9C97F73A09D9}" type="presParOf" srcId="{9796DF49-2F67-4286-B093-A18C6E7EC074}" destId="{8575E4C0-60B3-43EA-811F-EA142719AFBE}" srcOrd="0" destOrd="0" presId="urn:microsoft.com/office/officeart/2005/8/layout/vList3"/>
    <dgm:cxn modelId="{8FB10BAA-183C-4ACA-879D-05F2E821E253}" type="presParOf" srcId="{9796DF49-2F67-4286-B093-A18C6E7EC074}" destId="{6162D50F-AF89-44F1-BE05-5C1D7F517893}" srcOrd="1" destOrd="0" presId="urn:microsoft.com/office/officeart/2005/8/layout/vList3"/>
    <dgm:cxn modelId="{1587A7B2-258F-4115-B31F-1ACCA30D4CCD}" type="presParOf" srcId="{8AE03312-6303-49DD-896A-7067A8DB5F7C}" destId="{7663824E-8F7F-4D4C-B07C-3423B0213E6A}" srcOrd="11" destOrd="0" presId="urn:microsoft.com/office/officeart/2005/8/layout/vList3"/>
    <dgm:cxn modelId="{2EA232C4-7149-4F7F-9047-F0D8847C11B7}" type="presParOf" srcId="{8AE03312-6303-49DD-896A-7067A8DB5F7C}" destId="{1ED3A031-EF5F-43BB-AB83-7AA4E2839961}" srcOrd="12" destOrd="0" presId="urn:microsoft.com/office/officeart/2005/8/layout/vList3"/>
    <dgm:cxn modelId="{F3E20937-F0CA-4D5A-BD41-561ABE301613}" type="presParOf" srcId="{1ED3A031-EF5F-43BB-AB83-7AA4E2839961}" destId="{180DC1BD-BF31-4F85-8FF4-2C2137A3193F}" srcOrd="0" destOrd="0" presId="urn:microsoft.com/office/officeart/2005/8/layout/vList3"/>
    <dgm:cxn modelId="{B2F267B2-A257-4014-B13C-55F55BCEE710}" type="presParOf" srcId="{1ED3A031-EF5F-43BB-AB83-7AA4E2839961}" destId="{615D8292-AE4F-4B01-BDE3-7EEE29BF39E1}" srcOrd="1" destOrd="0" presId="urn:microsoft.com/office/officeart/2005/8/layout/vList3"/>
    <dgm:cxn modelId="{2223A471-D69B-4CB0-B6FC-15A5952533B2}" type="presParOf" srcId="{8AE03312-6303-49DD-896A-7067A8DB5F7C}" destId="{2FA7B3D6-22DC-4346-8E31-61B3AB74E8C0}" srcOrd="13" destOrd="0" presId="urn:microsoft.com/office/officeart/2005/8/layout/vList3"/>
    <dgm:cxn modelId="{CA651F2E-7446-454A-A909-1932C97E6AB8}" type="presParOf" srcId="{8AE03312-6303-49DD-896A-7067A8DB5F7C}" destId="{82A1EE8A-ADA8-4266-833B-B4BB7D98F4BD}" srcOrd="14" destOrd="0" presId="urn:microsoft.com/office/officeart/2005/8/layout/vList3"/>
    <dgm:cxn modelId="{48AAFEBF-F69F-4613-8D6C-E82EA812B9C6}" type="presParOf" srcId="{82A1EE8A-ADA8-4266-833B-B4BB7D98F4BD}" destId="{BFBFDD28-6EBE-47DD-B93B-52DD6A0727D1}" srcOrd="0" destOrd="0" presId="urn:microsoft.com/office/officeart/2005/8/layout/vList3"/>
    <dgm:cxn modelId="{CE910D4D-13B4-4054-90A4-6AD23358371C}" type="presParOf" srcId="{82A1EE8A-ADA8-4266-833B-B4BB7D98F4BD}" destId="{8A63EB88-2CA9-4B3A-A45D-49CEAED1CE2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0613868-8561-458C-81BB-EB0F149BA1B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AF5F795-78D3-4A9B-9E85-5D6642BA3457}">
      <dgm:prSet phldrT="[Текст]" custT="1"/>
      <dgm:spPr/>
      <dgm:t>
        <a:bodyPr/>
        <a:lstStyle/>
        <a:p>
          <a:r>
            <a:rPr lang="ru-RU" sz="2000" b="1" dirty="0" smtClean="0"/>
            <a:t>озвучивание визуальной информации, представленной обучающимся в ходе занятий</a:t>
          </a:r>
          <a:endParaRPr lang="ru-RU" sz="2000" b="1" dirty="0"/>
        </a:p>
      </dgm:t>
    </dgm:pt>
    <dgm:pt modelId="{434FF82A-07F2-4E9E-A882-25732EA82E0C}" type="parTrans" cxnId="{64C2A836-DE5F-4797-A3D7-BCAFE2503FC1}">
      <dgm:prSet/>
      <dgm:spPr/>
      <dgm:t>
        <a:bodyPr/>
        <a:lstStyle/>
        <a:p>
          <a:endParaRPr lang="ru-RU"/>
        </a:p>
      </dgm:t>
    </dgm:pt>
    <dgm:pt modelId="{6BD11D81-381C-443F-860B-F5265FD05CC6}" type="sibTrans" cxnId="{64C2A836-DE5F-4797-A3D7-BCAFE2503FC1}">
      <dgm:prSet/>
      <dgm:spPr/>
      <dgm:t>
        <a:bodyPr/>
        <a:lstStyle/>
        <a:p>
          <a:endParaRPr lang="ru-RU"/>
        </a:p>
      </dgm:t>
    </dgm:pt>
    <dgm:pt modelId="{129C52A3-BD22-4AC1-9DCF-3B852D2AA548}">
      <dgm:prSet phldrT="[Текст]" custT="1"/>
      <dgm:spPr/>
      <dgm:t>
        <a:bodyPr/>
        <a:lstStyle/>
        <a:p>
          <a:r>
            <a:rPr lang="ru-RU" sz="2000" b="1" dirty="0" smtClean="0"/>
            <a:t>обеспечение раздаточным материалом, дублирующим информацию, выводимую на экран</a:t>
          </a:r>
          <a:endParaRPr lang="ru-RU" sz="2000" b="1" dirty="0"/>
        </a:p>
      </dgm:t>
    </dgm:pt>
    <dgm:pt modelId="{D7E12F25-FE3B-41E4-8C31-99A81CDF7655}" type="parTrans" cxnId="{4BD3CAFF-2EF4-4C33-B6FF-2F47C38C78B7}">
      <dgm:prSet/>
      <dgm:spPr/>
      <dgm:t>
        <a:bodyPr/>
        <a:lstStyle/>
        <a:p>
          <a:endParaRPr lang="ru-RU"/>
        </a:p>
      </dgm:t>
    </dgm:pt>
    <dgm:pt modelId="{2BB32FD3-559A-4F43-9DAD-1E8797B1E161}" type="sibTrans" cxnId="{4BD3CAFF-2EF4-4C33-B6FF-2F47C38C78B7}">
      <dgm:prSet/>
      <dgm:spPr/>
      <dgm:t>
        <a:bodyPr/>
        <a:lstStyle/>
        <a:p>
          <a:endParaRPr lang="ru-RU"/>
        </a:p>
      </dgm:t>
    </dgm:pt>
    <dgm:pt modelId="{46C7F85B-8DA5-497D-859B-2F9876C92672}">
      <dgm:prSet phldrT="[Текст]" custT="1"/>
      <dgm:spPr/>
      <dgm:t>
        <a:bodyPr/>
        <a:lstStyle/>
        <a:p>
          <a:r>
            <a:rPr lang="ru-RU" sz="2000" b="1" dirty="0" smtClean="0"/>
            <a:t>наличие подписей и описания у всех используемых в процессе обучения рисунков, графических объектов</a:t>
          </a:r>
          <a:endParaRPr lang="ru-RU" sz="2000" b="1" dirty="0"/>
        </a:p>
      </dgm:t>
    </dgm:pt>
    <dgm:pt modelId="{3C20A48D-08A3-4973-8269-2B75F11741CE}" type="parTrans" cxnId="{651D07B6-7AA5-4445-BBA2-3831BA4C9F5B}">
      <dgm:prSet/>
      <dgm:spPr/>
      <dgm:t>
        <a:bodyPr/>
        <a:lstStyle/>
        <a:p>
          <a:endParaRPr lang="ru-RU"/>
        </a:p>
      </dgm:t>
    </dgm:pt>
    <dgm:pt modelId="{D8DE00FD-CDE3-4820-B65A-D39CDB9BA1F2}" type="sibTrans" cxnId="{651D07B6-7AA5-4445-BBA2-3831BA4C9F5B}">
      <dgm:prSet/>
      <dgm:spPr/>
      <dgm:t>
        <a:bodyPr/>
        <a:lstStyle/>
        <a:p>
          <a:endParaRPr lang="ru-RU"/>
        </a:p>
      </dgm:t>
    </dgm:pt>
    <dgm:pt modelId="{95478AAB-D31B-4543-81BD-C3E545A24A5B}">
      <dgm:prSet phldrT="[Текст]" custT="1"/>
      <dgm:spPr/>
      <dgm:t>
        <a:bodyPr/>
        <a:lstStyle/>
        <a:p>
          <a:r>
            <a:rPr lang="ru-RU" sz="2000" b="1" dirty="0" smtClean="0"/>
            <a:t>обеспечение особого речевого режима преподавания</a:t>
          </a:r>
          <a:endParaRPr lang="ru-RU" sz="2000" b="1" dirty="0"/>
        </a:p>
      </dgm:t>
    </dgm:pt>
    <dgm:pt modelId="{4CEB3975-733A-4A0C-B3E8-DB9CAA75E6CB}" type="parTrans" cxnId="{789A2396-173C-4E6B-A304-892C33ABB63E}">
      <dgm:prSet/>
      <dgm:spPr/>
      <dgm:t>
        <a:bodyPr/>
        <a:lstStyle/>
        <a:p>
          <a:endParaRPr lang="ru-RU"/>
        </a:p>
      </dgm:t>
    </dgm:pt>
    <dgm:pt modelId="{A689D510-2301-415C-B80D-C1394B351F95}" type="sibTrans" cxnId="{789A2396-173C-4E6B-A304-892C33ABB63E}">
      <dgm:prSet/>
      <dgm:spPr/>
      <dgm:t>
        <a:bodyPr/>
        <a:lstStyle/>
        <a:p>
          <a:endParaRPr lang="ru-RU"/>
        </a:p>
      </dgm:t>
    </dgm:pt>
    <dgm:pt modelId="{799AB01A-5CA1-4221-96E2-1F7CDA30F0B0}">
      <dgm:prSet phldrT="[Текст]" custT="1"/>
      <dgm:spPr/>
      <dgm:t>
        <a:bodyPr/>
        <a:lstStyle/>
        <a:p>
          <a:r>
            <a:rPr lang="ru-RU" sz="2000" b="1" dirty="0" smtClean="0"/>
            <a:t>минимизация внешнего шума и обеспечение спокойной </a:t>
          </a:r>
          <a:r>
            <a:rPr lang="ru-RU" sz="2000" b="1" err="1" smtClean="0"/>
            <a:t>аудиальной</a:t>
          </a:r>
          <a:r>
            <a:rPr lang="ru-RU" sz="2000" b="1" smtClean="0"/>
            <a:t> обстановки</a:t>
          </a:r>
          <a:endParaRPr lang="ru-RU" sz="2000" b="1" dirty="0"/>
        </a:p>
      </dgm:t>
    </dgm:pt>
    <dgm:pt modelId="{AA6F7FF0-1DF5-4C3E-8144-DE125FB01F48}" type="parTrans" cxnId="{07641527-AB13-4384-A6C1-0FCCD212C55F}">
      <dgm:prSet/>
      <dgm:spPr/>
      <dgm:t>
        <a:bodyPr/>
        <a:lstStyle/>
        <a:p>
          <a:endParaRPr lang="ru-RU"/>
        </a:p>
      </dgm:t>
    </dgm:pt>
    <dgm:pt modelId="{861E2E8C-865F-494B-A669-26E022C72B09}" type="sibTrans" cxnId="{07641527-AB13-4384-A6C1-0FCCD212C55F}">
      <dgm:prSet/>
      <dgm:spPr/>
      <dgm:t>
        <a:bodyPr/>
        <a:lstStyle/>
        <a:p>
          <a:endParaRPr lang="ru-RU"/>
        </a:p>
      </dgm:t>
    </dgm:pt>
    <dgm:pt modelId="{93F496DA-470E-4D78-A998-5EFCEC334247}">
      <dgm:prSet phldrT="[Текст]" custT="1"/>
      <dgm:spPr/>
      <dgm:t>
        <a:bodyPr/>
        <a:lstStyle/>
        <a:p>
          <a:r>
            <a:rPr lang="ru-RU" sz="2000" b="1" dirty="0" smtClean="0"/>
            <a:t>возможность вести запись учебной информации обучающимися в удобной для них форме </a:t>
          </a:r>
          <a:endParaRPr lang="ru-RU" sz="2000" b="1" dirty="0"/>
        </a:p>
      </dgm:t>
    </dgm:pt>
    <dgm:pt modelId="{98989410-950B-42A7-A5BD-0DA88BB14523}" type="parTrans" cxnId="{8E9195C2-2698-46E1-95D6-5AED7D25EB45}">
      <dgm:prSet/>
      <dgm:spPr/>
      <dgm:t>
        <a:bodyPr/>
        <a:lstStyle/>
        <a:p>
          <a:endParaRPr lang="ru-RU"/>
        </a:p>
      </dgm:t>
    </dgm:pt>
    <dgm:pt modelId="{FDCA2862-A732-4F34-AD2E-B4E0D637F061}" type="sibTrans" cxnId="{8E9195C2-2698-46E1-95D6-5AED7D25EB45}">
      <dgm:prSet/>
      <dgm:spPr/>
      <dgm:t>
        <a:bodyPr/>
        <a:lstStyle/>
        <a:p>
          <a:endParaRPr lang="ru-RU"/>
        </a:p>
      </dgm:t>
    </dgm:pt>
    <dgm:pt modelId="{1125C426-EAC0-4BCA-8B2D-CC4ADCFEED60}">
      <dgm:prSet phldrT="[Текст]" custT="1"/>
      <dgm:spPr/>
      <dgm:t>
        <a:bodyPr/>
        <a:lstStyle/>
        <a:p>
          <a:r>
            <a:rPr lang="ru-RU" sz="2000" b="1" dirty="0" smtClean="0"/>
            <a:t>использование в процессе преподавания не только зрительных, но и иных сенсорных модальностей </a:t>
          </a:r>
          <a:endParaRPr lang="ru-RU" sz="2000" b="1" dirty="0"/>
        </a:p>
      </dgm:t>
    </dgm:pt>
    <dgm:pt modelId="{1134672D-19B7-412B-902F-7687AFAC0261}" type="parTrans" cxnId="{4A28E759-9451-46A1-ACD0-EAD30D46995A}">
      <dgm:prSet/>
      <dgm:spPr/>
      <dgm:t>
        <a:bodyPr/>
        <a:lstStyle/>
        <a:p>
          <a:endParaRPr lang="ru-RU"/>
        </a:p>
      </dgm:t>
    </dgm:pt>
    <dgm:pt modelId="{ED613C3F-4404-4126-AAE1-8528CD558C2D}" type="sibTrans" cxnId="{4A28E759-9451-46A1-ACD0-EAD30D46995A}">
      <dgm:prSet/>
      <dgm:spPr/>
      <dgm:t>
        <a:bodyPr/>
        <a:lstStyle/>
        <a:p>
          <a:endParaRPr lang="ru-RU"/>
        </a:p>
      </dgm:t>
    </dgm:pt>
    <dgm:pt modelId="{8AE03312-6303-49DD-896A-7067A8DB5F7C}" type="pres">
      <dgm:prSet presAssocID="{40613868-8561-458C-81BB-EB0F149BA1BC}" presName="linearFlow" presStyleCnt="0">
        <dgm:presLayoutVars>
          <dgm:dir/>
          <dgm:resizeHandles val="exact"/>
        </dgm:presLayoutVars>
      </dgm:prSet>
      <dgm:spPr/>
    </dgm:pt>
    <dgm:pt modelId="{7FB54E00-6824-4A72-AA26-5E950990E191}" type="pres">
      <dgm:prSet presAssocID="{4AF5F795-78D3-4A9B-9E85-5D6642BA3457}" presName="composite" presStyleCnt="0"/>
      <dgm:spPr/>
    </dgm:pt>
    <dgm:pt modelId="{7C4D1F63-0642-4F3F-B987-61F2724F71EB}" type="pres">
      <dgm:prSet presAssocID="{4AF5F795-78D3-4A9B-9E85-5D6642BA3457}" presName="imgShp" presStyleLbl="fgImgPlace1" presStyleIdx="0" presStyleCnt="7" custLinFactX="-84862" custLinFactNeighborX="-100000" custLinFactNeighborY="-2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FEB0DD0-26D1-4DAC-84CD-6745B009963F}" type="pres">
      <dgm:prSet presAssocID="{4AF5F795-78D3-4A9B-9E85-5D6642BA3457}" presName="txShp" presStyleLbl="node1" presStyleIdx="0" presStyleCnt="7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931B1-2061-470F-97CB-41BA0DB1F7CA}" type="pres">
      <dgm:prSet presAssocID="{6BD11D81-381C-443F-860B-F5265FD05CC6}" presName="spacing" presStyleCnt="0"/>
      <dgm:spPr/>
    </dgm:pt>
    <dgm:pt modelId="{7EBB7486-DCDD-4B01-B638-A63345EE00A9}" type="pres">
      <dgm:prSet presAssocID="{129C52A3-BD22-4AC1-9DCF-3B852D2AA548}" presName="composite" presStyleCnt="0"/>
      <dgm:spPr/>
    </dgm:pt>
    <dgm:pt modelId="{D77547FC-0584-4AF5-AACC-5B80D7EAC076}" type="pres">
      <dgm:prSet presAssocID="{129C52A3-BD22-4AC1-9DCF-3B852D2AA548}" presName="imgShp" presStyleLbl="fgImgPlace1" presStyleIdx="1" presStyleCnt="7" custLinFactX="-84862" custLinFactNeighborX="-100000" custLinFactNeighborY="-841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A47174-A2AE-4926-AB96-C62D628CA3E9}" type="pres">
      <dgm:prSet presAssocID="{129C52A3-BD22-4AC1-9DCF-3B852D2AA548}" presName="txShp" presStyleLbl="node1" presStyleIdx="1" presStyleCnt="7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A51EC0-5A70-447B-89DF-A9FF806A3862}" type="pres">
      <dgm:prSet presAssocID="{2BB32FD3-559A-4F43-9DAD-1E8797B1E161}" presName="spacing" presStyleCnt="0"/>
      <dgm:spPr/>
    </dgm:pt>
    <dgm:pt modelId="{D3EED78C-8C21-4CCB-8E29-7D024A83E8D8}" type="pres">
      <dgm:prSet presAssocID="{46C7F85B-8DA5-497D-859B-2F9876C92672}" presName="composite" presStyleCnt="0"/>
      <dgm:spPr/>
    </dgm:pt>
    <dgm:pt modelId="{C4D4EF1B-5DA0-454D-B96C-1CD9AECF6DD2}" type="pres">
      <dgm:prSet presAssocID="{46C7F85B-8DA5-497D-859B-2F9876C92672}" presName="imgShp" presStyleLbl="fgImgPlace1" presStyleIdx="2" presStyleCnt="7" custLinFactX="-84862" custLinFactNeighborX="-100000" custLinFactNeighborY="-576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58374DB-13E8-4143-BBCD-8B5119CF7A17}" type="pres">
      <dgm:prSet presAssocID="{46C7F85B-8DA5-497D-859B-2F9876C92672}" presName="txShp" presStyleLbl="node1" presStyleIdx="2" presStyleCnt="7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6F5D39-09D5-418C-9DCC-563A3E89611D}" type="pres">
      <dgm:prSet presAssocID="{D8DE00FD-CDE3-4820-B65A-D39CDB9BA1F2}" presName="spacing" presStyleCnt="0"/>
      <dgm:spPr/>
    </dgm:pt>
    <dgm:pt modelId="{C184F19B-1445-4CFB-B102-E1F91979BD05}" type="pres">
      <dgm:prSet presAssocID="{95478AAB-D31B-4543-81BD-C3E545A24A5B}" presName="composite" presStyleCnt="0"/>
      <dgm:spPr/>
    </dgm:pt>
    <dgm:pt modelId="{8A529A5D-E1F8-437C-A04C-51784D764EED}" type="pres">
      <dgm:prSet presAssocID="{95478AAB-D31B-4543-81BD-C3E545A24A5B}" presName="imgShp" presStyleLbl="fgImgPlace1" presStyleIdx="3" presStyleCnt="7" custLinFactX="-84862" custLinFactNeighborX="-100000" custLinFactNeighborY="-311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F4D0C1D-B601-439D-873F-2E307ACBCC99}" type="pres">
      <dgm:prSet presAssocID="{95478AAB-D31B-4543-81BD-C3E545A24A5B}" presName="txShp" presStyleLbl="node1" presStyleIdx="3" presStyleCnt="7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82721C-033F-4669-BEDA-EC04741F75E1}" type="pres">
      <dgm:prSet presAssocID="{A689D510-2301-415C-B80D-C1394B351F95}" presName="spacing" presStyleCnt="0"/>
      <dgm:spPr/>
    </dgm:pt>
    <dgm:pt modelId="{610B1B36-37A7-4634-BFE7-A428ECD7D38C}" type="pres">
      <dgm:prSet presAssocID="{799AB01A-5CA1-4221-96E2-1F7CDA30F0B0}" presName="composite" presStyleCnt="0"/>
      <dgm:spPr/>
    </dgm:pt>
    <dgm:pt modelId="{4461E9D5-415A-440A-8E28-19C413DE6C4C}" type="pres">
      <dgm:prSet presAssocID="{799AB01A-5CA1-4221-96E2-1F7CDA30F0B0}" presName="imgShp" presStyleLbl="fgImgPlace1" presStyleIdx="4" presStyleCnt="7" custLinFactX="-84862" custLinFactNeighborX="-100000" custLinFactNeighborY="-45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E8279F3-1F98-4C33-8059-5C815D0867F6}" type="pres">
      <dgm:prSet presAssocID="{799AB01A-5CA1-4221-96E2-1F7CDA30F0B0}" presName="txShp" presStyleLbl="node1" presStyleIdx="4" presStyleCnt="7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24EA4D-0701-458C-8FE1-24EF0510AD81}" type="pres">
      <dgm:prSet presAssocID="{861E2E8C-865F-494B-A669-26E022C72B09}" presName="spacing" presStyleCnt="0"/>
      <dgm:spPr/>
    </dgm:pt>
    <dgm:pt modelId="{9796DF49-2F67-4286-B093-A18C6E7EC074}" type="pres">
      <dgm:prSet presAssocID="{93F496DA-470E-4D78-A998-5EFCEC334247}" presName="composite" presStyleCnt="0"/>
      <dgm:spPr/>
    </dgm:pt>
    <dgm:pt modelId="{8575E4C0-60B3-43EA-811F-EA142719AFBE}" type="pres">
      <dgm:prSet presAssocID="{93F496DA-470E-4D78-A998-5EFCEC334247}" presName="imgShp" presStyleLbl="fgImgPlace1" presStyleIdx="5" presStyleCnt="7" custLinFactX="-84862" custLinFactNeighborX="-100000" custLinFactNeighborY="219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162D50F-AF89-44F1-BE05-5C1D7F517893}" type="pres">
      <dgm:prSet presAssocID="{93F496DA-470E-4D78-A998-5EFCEC334247}" presName="txShp" presStyleLbl="node1" presStyleIdx="5" presStyleCnt="7" custScaleX="144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3824E-8F7F-4D4C-B07C-3423B0213E6A}" type="pres">
      <dgm:prSet presAssocID="{FDCA2862-A732-4F34-AD2E-B4E0D637F061}" presName="spacing" presStyleCnt="0"/>
      <dgm:spPr/>
    </dgm:pt>
    <dgm:pt modelId="{1ED3A031-EF5F-43BB-AB83-7AA4E2839961}" type="pres">
      <dgm:prSet presAssocID="{1125C426-EAC0-4BCA-8B2D-CC4ADCFEED60}" presName="composite" presStyleCnt="0"/>
      <dgm:spPr/>
    </dgm:pt>
    <dgm:pt modelId="{180DC1BD-BF31-4F85-8FF4-2C2137A3193F}" type="pres">
      <dgm:prSet presAssocID="{1125C426-EAC0-4BCA-8B2D-CC4ADCFEED60}" presName="imgShp" presStyleLbl="fgImgPlace1" presStyleIdx="6" presStyleCnt="7" custLinFactX="-84862" custLinFactNeighborX="-100000" custLinFactNeighborY="2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15D8292-AE4F-4B01-BDE3-7EEE29BF39E1}" type="pres">
      <dgm:prSet presAssocID="{1125C426-EAC0-4BCA-8B2D-CC4ADCFEED60}" presName="txShp" presStyleLbl="node1" presStyleIdx="6" presStyleCnt="7" custScaleX="1450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A297BF-D629-4CF2-AD14-9BD135338363}" type="presOf" srcId="{93F496DA-470E-4D78-A998-5EFCEC334247}" destId="{6162D50F-AF89-44F1-BE05-5C1D7F517893}" srcOrd="0" destOrd="0" presId="urn:microsoft.com/office/officeart/2005/8/layout/vList3"/>
    <dgm:cxn modelId="{1EBD5308-7D08-48D9-9493-3DA1B2FC44F2}" type="presOf" srcId="{95478AAB-D31B-4543-81BD-C3E545A24A5B}" destId="{5F4D0C1D-B601-439D-873F-2E307ACBCC99}" srcOrd="0" destOrd="0" presId="urn:microsoft.com/office/officeart/2005/8/layout/vList3"/>
    <dgm:cxn modelId="{8E9195C2-2698-46E1-95D6-5AED7D25EB45}" srcId="{40613868-8561-458C-81BB-EB0F149BA1BC}" destId="{93F496DA-470E-4D78-A998-5EFCEC334247}" srcOrd="5" destOrd="0" parTransId="{98989410-950B-42A7-A5BD-0DA88BB14523}" sibTransId="{FDCA2862-A732-4F34-AD2E-B4E0D637F061}"/>
    <dgm:cxn modelId="{F1F51209-88D4-40AD-B643-2E51D306F97D}" type="presOf" srcId="{40613868-8561-458C-81BB-EB0F149BA1BC}" destId="{8AE03312-6303-49DD-896A-7067A8DB5F7C}" srcOrd="0" destOrd="0" presId="urn:microsoft.com/office/officeart/2005/8/layout/vList3"/>
    <dgm:cxn modelId="{E997380E-56DF-40A2-96CA-9277838563DA}" type="presOf" srcId="{4AF5F795-78D3-4A9B-9E85-5D6642BA3457}" destId="{FFEB0DD0-26D1-4DAC-84CD-6745B009963F}" srcOrd="0" destOrd="0" presId="urn:microsoft.com/office/officeart/2005/8/layout/vList3"/>
    <dgm:cxn modelId="{AA1DAE71-B3E2-48FE-881B-66186A7EA440}" type="presOf" srcId="{129C52A3-BD22-4AC1-9DCF-3B852D2AA548}" destId="{F8A47174-A2AE-4926-AB96-C62D628CA3E9}" srcOrd="0" destOrd="0" presId="urn:microsoft.com/office/officeart/2005/8/layout/vList3"/>
    <dgm:cxn modelId="{651D07B6-7AA5-4445-BBA2-3831BA4C9F5B}" srcId="{40613868-8561-458C-81BB-EB0F149BA1BC}" destId="{46C7F85B-8DA5-497D-859B-2F9876C92672}" srcOrd="2" destOrd="0" parTransId="{3C20A48D-08A3-4973-8269-2B75F11741CE}" sibTransId="{D8DE00FD-CDE3-4820-B65A-D39CDB9BA1F2}"/>
    <dgm:cxn modelId="{4BD3CAFF-2EF4-4C33-B6FF-2F47C38C78B7}" srcId="{40613868-8561-458C-81BB-EB0F149BA1BC}" destId="{129C52A3-BD22-4AC1-9DCF-3B852D2AA548}" srcOrd="1" destOrd="0" parTransId="{D7E12F25-FE3B-41E4-8C31-99A81CDF7655}" sibTransId="{2BB32FD3-559A-4F43-9DAD-1E8797B1E161}"/>
    <dgm:cxn modelId="{64C2A836-DE5F-4797-A3D7-BCAFE2503FC1}" srcId="{40613868-8561-458C-81BB-EB0F149BA1BC}" destId="{4AF5F795-78D3-4A9B-9E85-5D6642BA3457}" srcOrd="0" destOrd="0" parTransId="{434FF82A-07F2-4E9E-A882-25732EA82E0C}" sibTransId="{6BD11D81-381C-443F-860B-F5265FD05CC6}"/>
    <dgm:cxn modelId="{A63441A8-83CD-4323-A132-A170036990F5}" type="presOf" srcId="{1125C426-EAC0-4BCA-8B2D-CC4ADCFEED60}" destId="{615D8292-AE4F-4B01-BDE3-7EEE29BF39E1}" srcOrd="0" destOrd="0" presId="urn:microsoft.com/office/officeart/2005/8/layout/vList3"/>
    <dgm:cxn modelId="{789A2396-173C-4E6B-A304-892C33ABB63E}" srcId="{40613868-8561-458C-81BB-EB0F149BA1BC}" destId="{95478AAB-D31B-4543-81BD-C3E545A24A5B}" srcOrd="3" destOrd="0" parTransId="{4CEB3975-733A-4A0C-B3E8-DB9CAA75E6CB}" sibTransId="{A689D510-2301-415C-B80D-C1394B351F95}"/>
    <dgm:cxn modelId="{84564CF1-8C7C-449C-BC8A-5D0C9E4720F9}" type="presOf" srcId="{799AB01A-5CA1-4221-96E2-1F7CDA30F0B0}" destId="{6E8279F3-1F98-4C33-8059-5C815D0867F6}" srcOrd="0" destOrd="0" presId="urn:microsoft.com/office/officeart/2005/8/layout/vList3"/>
    <dgm:cxn modelId="{07641527-AB13-4384-A6C1-0FCCD212C55F}" srcId="{40613868-8561-458C-81BB-EB0F149BA1BC}" destId="{799AB01A-5CA1-4221-96E2-1F7CDA30F0B0}" srcOrd="4" destOrd="0" parTransId="{AA6F7FF0-1DF5-4C3E-8144-DE125FB01F48}" sibTransId="{861E2E8C-865F-494B-A669-26E022C72B09}"/>
    <dgm:cxn modelId="{24F57053-D47E-47E6-9BB0-B5972CCF9A25}" type="presOf" srcId="{46C7F85B-8DA5-497D-859B-2F9876C92672}" destId="{158374DB-13E8-4143-BBCD-8B5119CF7A17}" srcOrd="0" destOrd="0" presId="urn:microsoft.com/office/officeart/2005/8/layout/vList3"/>
    <dgm:cxn modelId="{4A28E759-9451-46A1-ACD0-EAD30D46995A}" srcId="{40613868-8561-458C-81BB-EB0F149BA1BC}" destId="{1125C426-EAC0-4BCA-8B2D-CC4ADCFEED60}" srcOrd="6" destOrd="0" parTransId="{1134672D-19B7-412B-902F-7687AFAC0261}" sibTransId="{ED613C3F-4404-4126-AAE1-8528CD558C2D}"/>
    <dgm:cxn modelId="{15974CAF-5E60-4B6D-8E77-4872BA97490B}" type="presParOf" srcId="{8AE03312-6303-49DD-896A-7067A8DB5F7C}" destId="{7FB54E00-6824-4A72-AA26-5E950990E191}" srcOrd="0" destOrd="0" presId="urn:microsoft.com/office/officeart/2005/8/layout/vList3"/>
    <dgm:cxn modelId="{E46CF5F5-2B1E-42A8-9FC3-AB1F3DAF9348}" type="presParOf" srcId="{7FB54E00-6824-4A72-AA26-5E950990E191}" destId="{7C4D1F63-0642-4F3F-B987-61F2724F71EB}" srcOrd="0" destOrd="0" presId="urn:microsoft.com/office/officeart/2005/8/layout/vList3"/>
    <dgm:cxn modelId="{0F2A3AE3-B7FB-4113-901C-C050A5AC652A}" type="presParOf" srcId="{7FB54E00-6824-4A72-AA26-5E950990E191}" destId="{FFEB0DD0-26D1-4DAC-84CD-6745B009963F}" srcOrd="1" destOrd="0" presId="urn:microsoft.com/office/officeart/2005/8/layout/vList3"/>
    <dgm:cxn modelId="{E1FB7446-E653-4D1B-BB3B-AAA0AFB6FE18}" type="presParOf" srcId="{8AE03312-6303-49DD-896A-7067A8DB5F7C}" destId="{7EF931B1-2061-470F-97CB-41BA0DB1F7CA}" srcOrd="1" destOrd="0" presId="urn:microsoft.com/office/officeart/2005/8/layout/vList3"/>
    <dgm:cxn modelId="{04388396-0B72-480E-B3AC-F28E79A6CA3F}" type="presParOf" srcId="{8AE03312-6303-49DD-896A-7067A8DB5F7C}" destId="{7EBB7486-DCDD-4B01-B638-A63345EE00A9}" srcOrd="2" destOrd="0" presId="urn:microsoft.com/office/officeart/2005/8/layout/vList3"/>
    <dgm:cxn modelId="{1546B935-74FC-450A-A230-F89A52C73374}" type="presParOf" srcId="{7EBB7486-DCDD-4B01-B638-A63345EE00A9}" destId="{D77547FC-0584-4AF5-AACC-5B80D7EAC076}" srcOrd="0" destOrd="0" presId="urn:microsoft.com/office/officeart/2005/8/layout/vList3"/>
    <dgm:cxn modelId="{B2F73BA4-F307-4A44-8814-0DE2CAF5F8A7}" type="presParOf" srcId="{7EBB7486-DCDD-4B01-B638-A63345EE00A9}" destId="{F8A47174-A2AE-4926-AB96-C62D628CA3E9}" srcOrd="1" destOrd="0" presId="urn:microsoft.com/office/officeart/2005/8/layout/vList3"/>
    <dgm:cxn modelId="{74123038-4C3B-4571-AC28-15BF4347BBD1}" type="presParOf" srcId="{8AE03312-6303-49DD-896A-7067A8DB5F7C}" destId="{1BA51EC0-5A70-447B-89DF-A9FF806A3862}" srcOrd="3" destOrd="0" presId="urn:microsoft.com/office/officeart/2005/8/layout/vList3"/>
    <dgm:cxn modelId="{E35F0E68-B107-4886-8797-1F527940E225}" type="presParOf" srcId="{8AE03312-6303-49DD-896A-7067A8DB5F7C}" destId="{D3EED78C-8C21-4CCB-8E29-7D024A83E8D8}" srcOrd="4" destOrd="0" presId="urn:microsoft.com/office/officeart/2005/8/layout/vList3"/>
    <dgm:cxn modelId="{D2549BCC-4216-462D-B16D-3ACCC6CD58AB}" type="presParOf" srcId="{D3EED78C-8C21-4CCB-8E29-7D024A83E8D8}" destId="{C4D4EF1B-5DA0-454D-B96C-1CD9AECF6DD2}" srcOrd="0" destOrd="0" presId="urn:microsoft.com/office/officeart/2005/8/layout/vList3"/>
    <dgm:cxn modelId="{16FF821B-C549-4974-B0B0-33332EC690D4}" type="presParOf" srcId="{D3EED78C-8C21-4CCB-8E29-7D024A83E8D8}" destId="{158374DB-13E8-4143-BBCD-8B5119CF7A17}" srcOrd="1" destOrd="0" presId="urn:microsoft.com/office/officeart/2005/8/layout/vList3"/>
    <dgm:cxn modelId="{C575203E-3394-4F04-BAFF-37BB3D78FD5B}" type="presParOf" srcId="{8AE03312-6303-49DD-896A-7067A8DB5F7C}" destId="{316F5D39-09D5-418C-9DCC-563A3E89611D}" srcOrd="5" destOrd="0" presId="urn:microsoft.com/office/officeart/2005/8/layout/vList3"/>
    <dgm:cxn modelId="{050A578F-D26C-4857-BA6D-B8C9B5932502}" type="presParOf" srcId="{8AE03312-6303-49DD-896A-7067A8DB5F7C}" destId="{C184F19B-1445-4CFB-B102-E1F91979BD05}" srcOrd="6" destOrd="0" presId="urn:microsoft.com/office/officeart/2005/8/layout/vList3"/>
    <dgm:cxn modelId="{33463ABB-2674-4395-B5D8-94B3DFDCD93F}" type="presParOf" srcId="{C184F19B-1445-4CFB-B102-E1F91979BD05}" destId="{8A529A5D-E1F8-437C-A04C-51784D764EED}" srcOrd="0" destOrd="0" presId="urn:microsoft.com/office/officeart/2005/8/layout/vList3"/>
    <dgm:cxn modelId="{9FAFDC26-1812-46F9-9B26-7DB3F775B10B}" type="presParOf" srcId="{C184F19B-1445-4CFB-B102-E1F91979BD05}" destId="{5F4D0C1D-B601-439D-873F-2E307ACBCC99}" srcOrd="1" destOrd="0" presId="urn:microsoft.com/office/officeart/2005/8/layout/vList3"/>
    <dgm:cxn modelId="{DC9473D1-4F86-4BE1-ADCA-0B94EACC8B7C}" type="presParOf" srcId="{8AE03312-6303-49DD-896A-7067A8DB5F7C}" destId="{9682721C-033F-4669-BEDA-EC04741F75E1}" srcOrd="7" destOrd="0" presId="urn:microsoft.com/office/officeart/2005/8/layout/vList3"/>
    <dgm:cxn modelId="{7C61BEA5-D633-4645-BD97-6E29493C9BF8}" type="presParOf" srcId="{8AE03312-6303-49DD-896A-7067A8DB5F7C}" destId="{610B1B36-37A7-4634-BFE7-A428ECD7D38C}" srcOrd="8" destOrd="0" presId="urn:microsoft.com/office/officeart/2005/8/layout/vList3"/>
    <dgm:cxn modelId="{04149574-3693-4B27-90B3-91110A992537}" type="presParOf" srcId="{610B1B36-37A7-4634-BFE7-A428ECD7D38C}" destId="{4461E9D5-415A-440A-8E28-19C413DE6C4C}" srcOrd="0" destOrd="0" presId="urn:microsoft.com/office/officeart/2005/8/layout/vList3"/>
    <dgm:cxn modelId="{B051AA51-1D86-4CDC-9E8C-981943576BB8}" type="presParOf" srcId="{610B1B36-37A7-4634-BFE7-A428ECD7D38C}" destId="{6E8279F3-1F98-4C33-8059-5C815D0867F6}" srcOrd="1" destOrd="0" presId="urn:microsoft.com/office/officeart/2005/8/layout/vList3"/>
    <dgm:cxn modelId="{5D24EBF6-B8E9-4EF6-B0A4-D3F5E970B5CE}" type="presParOf" srcId="{8AE03312-6303-49DD-896A-7067A8DB5F7C}" destId="{6B24EA4D-0701-458C-8FE1-24EF0510AD81}" srcOrd="9" destOrd="0" presId="urn:microsoft.com/office/officeart/2005/8/layout/vList3"/>
    <dgm:cxn modelId="{76CAA1C0-3E5C-44FB-9FD3-134469B5FA75}" type="presParOf" srcId="{8AE03312-6303-49DD-896A-7067A8DB5F7C}" destId="{9796DF49-2F67-4286-B093-A18C6E7EC074}" srcOrd="10" destOrd="0" presId="urn:microsoft.com/office/officeart/2005/8/layout/vList3"/>
    <dgm:cxn modelId="{0676AE04-72F7-4FC0-83D9-2DFF2581380E}" type="presParOf" srcId="{9796DF49-2F67-4286-B093-A18C6E7EC074}" destId="{8575E4C0-60B3-43EA-811F-EA142719AFBE}" srcOrd="0" destOrd="0" presId="urn:microsoft.com/office/officeart/2005/8/layout/vList3"/>
    <dgm:cxn modelId="{E2DE3539-7BC9-43E6-AF19-5C6147375CFD}" type="presParOf" srcId="{9796DF49-2F67-4286-B093-A18C6E7EC074}" destId="{6162D50F-AF89-44F1-BE05-5C1D7F517893}" srcOrd="1" destOrd="0" presId="urn:microsoft.com/office/officeart/2005/8/layout/vList3"/>
    <dgm:cxn modelId="{4632FD9D-E7CA-4A8B-828B-4AC2066D10AA}" type="presParOf" srcId="{8AE03312-6303-49DD-896A-7067A8DB5F7C}" destId="{7663824E-8F7F-4D4C-B07C-3423B0213E6A}" srcOrd="11" destOrd="0" presId="urn:microsoft.com/office/officeart/2005/8/layout/vList3"/>
    <dgm:cxn modelId="{3C9A34C2-F13A-4F06-9E8D-EA251BE8108F}" type="presParOf" srcId="{8AE03312-6303-49DD-896A-7067A8DB5F7C}" destId="{1ED3A031-EF5F-43BB-AB83-7AA4E2839961}" srcOrd="12" destOrd="0" presId="urn:microsoft.com/office/officeart/2005/8/layout/vList3"/>
    <dgm:cxn modelId="{595F254D-C24B-443B-987F-098E1E2865B0}" type="presParOf" srcId="{1ED3A031-EF5F-43BB-AB83-7AA4E2839961}" destId="{180DC1BD-BF31-4F85-8FF4-2C2137A3193F}" srcOrd="0" destOrd="0" presId="urn:microsoft.com/office/officeart/2005/8/layout/vList3"/>
    <dgm:cxn modelId="{FE30DDF8-061D-42DC-A80E-940FECFA4D22}" type="presParOf" srcId="{1ED3A031-EF5F-43BB-AB83-7AA4E2839961}" destId="{615D8292-AE4F-4B01-BDE3-7EEE29BF39E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0C6BC7A-5212-4B9E-98F4-96C13554780B}" type="doc">
      <dgm:prSet loTypeId="urn:microsoft.com/office/officeart/2005/8/layout/vList4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192751-5ACD-4D5D-874A-8625A45605A1}">
      <dgm:prSet phldrT="[Текст]" custT="1"/>
      <dgm:spPr/>
      <dgm:t>
        <a:bodyPr/>
        <a:lstStyle/>
        <a:p>
          <a:r>
            <a:rPr lang="ru-RU" sz="2000" b="1" dirty="0" smtClean="0"/>
            <a:t>Лица, имеющие остаточные проявления периферических параличей и парезов, дефектами стопы или легкими проявлениями сколиоза (искривлениями позвоночника) </a:t>
          </a:r>
          <a:endParaRPr lang="ru-RU" sz="2000" b="1" dirty="0"/>
        </a:p>
      </dgm:t>
    </dgm:pt>
    <dgm:pt modelId="{D4BD6482-439E-4A39-B370-32EE616C38D5}" type="parTrans" cxnId="{D4F8114C-B0F4-4E92-BBCD-B8B3636B1022}">
      <dgm:prSet/>
      <dgm:spPr/>
      <dgm:t>
        <a:bodyPr/>
        <a:lstStyle/>
        <a:p>
          <a:endParaRPr lang="ru-RU"/>
        </a:p>
      </dgm:t>
    </dgm:pt>
    <dgm:pt modelId="{BF4CCA11-5EC6-4BFA-83DB-44AA987C060B}" type="sibTrans" cxnId="{D4F8114C-B0F4-4E92-BBCD-B8B3636B1022}">
      <dgm:prSet/>
      <dgm:spPr/>
      <dgm:t>
        <a:bodyPr/>
        <a:lstStyle/>
        <a:p>
          <a:endParaRPr lang="ru-RU"/>
        </a:p>
      </dgm:t>
    </dgm:pt>
    <dgm:pt modelId="{9CB0E026-5D9D-4119-8D20-A4172C13CBB0}">
      <dgm:prSet phldrT="[Текст]" custT="1"/>
      <dgm:spPr/>
      <dgm:t>
        <a:bodyPr/>
        <a:lstStyle/>
        <a:p>
          <a:r>
            <a:rPr lang="ru-RU" sz="2000" b="1" dirty="0" smtClean="0"/>
            <a:t>Лица, имеющие различные ортопедические заболевания, вызванными первичными поражениями костно-мышечной системы, а также людей, страдающих тяжелыми формами сколиоза</a:t>
          </a:r>
          <a:endParaRPr lang="ru-RU" sz="2000" b="1" dirty="0"/>
        </a:p>
      </dgm:t>
    </dgm:pt>
    <dgm:pt modelId="{20DB7AA4-BA74-488B-8816-39B1EA9CB89E}" type="parTrans" cxnId="{A134D076-F7C7-411B-AC23-FDFA52F6BF33}">
      <dgm:prSet/>
      <dgm:spPr/>
      <dgm:t>
        <a:bodyPr/>
        <a:lstStyle/>
        <a:p>
          <a:endParaRPr lang="ru-RU"/>
        </a:p>
      </dgm:t>
    </dgm:pt>
    <dgm:pt modelId="{CBB0C409-6455-4191-A458-8CABA6ACFA67}" type="sibTrans" cxnId="{A134D076-F7C7-411B-AC23-FDFA52F6BF33}">
      <dgm:prSet/>
      <dgm:spPr/>
      <dgm:t>
        <a:bodyPr/>
        <a:lstStyle/>
        <a:p>
          <a:endParaRPr lang="ru-RU"/>
        </a:p>
      </dgm:t>
    </dgm:pt>
    <dgm:pt modelId="{5233F2B2-652F-4601-B957-385E0BFF133A}">
      <dgm:prSet phldrT="[Текст]" custT="1"/>
      <dgm:spPr/>
      <dgm:t>
        <a:bodyPr/>
        <a:lstStyle/>
        <a:p>
          <a:r>
            <a:rPr lang="ru-RU" sz="2000" b="1" dirty="0" smtClean="0"/>
            <a:t>Лица с последствиями полиомиелита и церебральными параличами, у которых нарушения опорно-двигательного аппарата связаны с патологией развития </a:t>
          </a:r>
          <a:r>
            <a:rPr lang="ru-RU" sz="2000" b="1" smtClean="0"/>
            <a:t>или поражением </a:t>
          </a:r>
          <a:r>
            <a:rPr lang="ru-RU" sz="2000" b="1" dirty="0" smtClean="0"/>
            <a:t>двигательных механизмов ЦНС</a:t>
          </a:r>
          <a:endParaRPr lang="ru-RU" sz="2000" b="1" dirty="0"/>
        </a:p>
      </dgm:t>
    </dgm:pt>
    <dgm:pt modelId="{9F2EF349-7AAA-4CB4-AF7B-57C96D0EC61F}" type="parTrans" cxnId="{80741AD1-265B-4F32-8B3C-77FEC2986696}">
      <dgm:prSet/>
      <dgm:spPr/>
      <dgm:t>
        <a:bodyPr/>
        <a:lstStyle/>
        <a:p>
          <a:endParaRPr lang="ru-RU"/>
        </a:p>
      </dgm:t>
    </dgm:pt>
    <dgm:pt modelId="{645D0245-F143-4F1B-AAEA-67F4743E39C1}" type="sibTrans" cxnId="{80741AD1-265B-4F32-8B3C-77FEC2986696}">
      <dgm:prSet/>
      <dgm:spPr/>
      <dgm:t>
        <a:bodyPr/>
        <a:lstStyle/>
        <a:p>
          <a:endParaRPr lang="ru-RU"/>
        </a:p>
      </dgm:t>
    </dgm:pt>
    <dgm:pt modelId="{049F4D38-5710-4525-BCA3-DECF110877C2}" type="pres">
      <dgm:prSet presAssocID="{70C6BC7A-5212-4B9E-98F4-96C13554780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936F2E-B148-42A3-AE39-A60FC8F836AA}" type="pres">
      <dgm:prSet presAssocID="{98192751-5ACD-4D5D-874A-8625A45605A1}" presName="comp" presStyleCnt="0"/>
      <dgm:spPr/>
    </dgm:pt>
    <dgm:pt modelId="{1FCD7FBE-1BB3-4F57-946C-FBC71BE4A819}" type="pres">
      <dgm:prSet presAssocID="{98192751-5ACD-4D5D-874A-8625A45605A1}" presName="box" presStyleLbl="node1" presStyleIdx="0" presStyleCnt="3"/>
      <dgm:spPr/>
      <dgm:t>
        <a:bodyPr/>
        <a:lstStyle/>
        <a:p>
          <a:endParaRPr lang="ru-RU"/>
        </a:p>
      </dgm:t>
    </dgm:pt>
    <dgm:pt modelId="{9C8D112B-2D79-4A56-A700-5ADE023DAAD3}" type="pres">
      <dgm:prSet presAssocID="{98192751-5ACD-4D5D-874A-8625A45605A1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3FD1905-0947-4C23-96C6-634F9694BD93}" type="pres">
      <dgm:prSet presAssocID="{98192751-5ACD-4D5D-874A-8625A45605A1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BBD19D-E953-4B2C-B5A8-AB3ED15AC684}" type="pres">
      <dgm:prSet presAssocID="{BF4CCA11-5EC6-4BFA-83DB-44AA987C060B}" presName="spacer" presStyleCnt="0"/>
      <dgm:spPr/>
    </dgm:pt>
    <dgm:pt modelId="{DDE85D0A-0009-44E6-AE8B-F52104E293E5}" type="pres">
      <dgm:prSet presAssocID="{9CB0E026-5D9D-4119-8D20-A4172C13CBB0}" presName="comp" presStyleCnt="0"/>
      <dgm:spPr/>
    </dgm:pt>
    <dgm:pt modelId="{E91F7348-5C33-4EC9-844E-5FD0821DDEBE}" type="pres">
      <dgm:prSet presAssocID="{9CB0E026-5D9D-4119-8D20-A4172C13CBB0}" presName="box" presStyleLbl="node1" presStyleIdx="1" presStyleCnt="3"/>
      <dgm:spPr/>
      <dgm:t>
        <a:bodyPr/>
        <a:lstStyle/>
        <a:p>
          <a:endParaRPr lang="ru-RU"/>
        </a:p>
      </dgm:t>
    </dgm:pt>
    <dgm:pt modelId="{79C09C79-195E-4B61-A525-2B48A3FA39AE}" type="pres">
      <dgm:prSet presAssocID="{9CB0E026-5D9D-4119-8D20-A4172C13CBB0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CD4B2E0-5AD8-4E8F-AE97-3DD3BAC78A64}" type="pres">
      <dgm:prSet presAssocID="{9CB0E026-5D9D-4119-8D20-A4172C13CBB0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501F23-4C39-40D3-9EE4-AD0CA50BA1E6}" type="pres">
      <dgm:prSet presAssocID="{CBB0C409-6455-4191-A458-8CABA6ACFA67}" presName="spacer" presStyleCnt="0"/>
      <dgm:spPr/>
    </dgm:pt>
    <dgm:pt modelId="{7F09F5D3-034B-466C-97E8-47FD9032AAAA}" type="pres">
      <dgm:prSet presAssocID="{5233F2B2-652F-4601-B957-385E0BFF133A}" presName="comp" presStyleCnt="0"/>
      <dgm:spPr/>
    </dgm:pt>
    <dgm:pt modelId="{3FE9AC57-FE75-4959-9E53-AF18A5D7D48F}" type="pres">
      <dgm:prSet presAssocID="{5233F2B2-652F-4601-B957-385E0BFF133A}" presName="box" presStyleLbl="node1" presStyleIdx="2" presStyleCnt="3"/>
      <dgm:spPr/>
      <dgm:t>
        <a:bodyPr/>
        <a:lstStyle/>
        <a:p>
          <a:endParaRPr lang="ru-RU"/>
        </a:p>
      </dgm:t>
    </dgm:pt>
    <dgm:pt modelId="{7D20C446-08D8-439F-A6B1-A0108C0658D5}" type="pres">
      <dgm:prSet presAssocID="{5233F2B2-652F-4601-B957-385E0BFF133A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EF36995-CD75-4087-8216-B6DE3B9D432B}" type="pres">
      <dgm:prSet presAssocID="{5233F2B2-652F-4601-B957-385E0BFF133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6C5285-18C4-4512-9078-029FDE336896}" type="presOf" srcId="{5233F2B2-652F-4601-B957-385E0BFF133A}" destId="{3FE9AC57-FE75-4959-9E53-AF18A5D7D48F}" srcOrd="0" destOrd="0" presId="urn:microsoft.com/office/officeart/2005/8/layout/vList4"/>
    <dgm:cxn modelId="{80741AD1-265B-4F32-8B3C-77FEC2986696}" srcId="{70C6BC7A-5212-4B9E-98F4-96C13554780B}" destId="{5233F2B2-652F-4601-B957-385E0BFF133A}" srcOrd="2" destOrd="0" parTransId="{9F2EF349-7AAA-4CB4-AF7B-57C96D0EC61F}" sibTransId="{645D0245-F143-4F1B-AAEA-67F4743E39C1}"/>
    <dgm:cxn modelId="{186113C9-E5DB-42F2-A7B7-5D68C8AD2C4A}" type="presOf" srcId="{98192751-5ACD-4D5D-874A-8625A45605A1}" destId="{A3FD1905-0947-4C23-96C6-634F9694BD93}" srcOrd="1" destOrd="0" presId="urn:microsoft.com/office/officeart/2005/8/layout/vList4"/>
    <dgm:cxn modelId="{C835C8E2-2B39-4679-9C60-5F4047366AAD}" type="presOf" srcId="{98192751-5ACD-4D5D-874A-8625A45605A1}" destId="{1FCD7FBE-1BB3-4F57-946C-FBC71BE4A819}" srcOrd="0" destOrd="0" presId="urn:microsoft.com/office/officeart/2005/8/layout/vList4"/>
    <dgm:cxn modelId="{D4F8114C-B0F4-4E92-BBCD-B8B3636B1022}" srcId="{70C6BC7A-5212-4B9E-98F4-96C13554780B}" destId="{98192751-5ACD-4D5D-874A-8625A45605A1}" srcOrd="0" destOrd="0" parTransId="{D4BD6482-439E-4A39-B370-32EE616C38D5}" sibTransId="{BF4CCA11-5EC6-4BFA-83DB-44AA987C060B}"/>
    <dgm:cxn modelId="{627A3893-385E-403E-81D6-ED98AFDD1739}" type="presOf" srcId="{9CB0E026-5D9D-4119-8D20-A4172C13CBB0}" destId="{7CD4B2E0-5AD8-4E8F-AE97-3DD3BAC78A64}" srcOrd="1" destOrd="0" presId="urn:microsoft.com/office/officeart/2005/8/layout/vList4"/>
    <dgm:cxn modelId="{99A9255B-C596-4085-9384-EFA9BBB5FFE4}" type="presOf" srcId="{70C6BC7A-5212-4B9E-98F4-96C13554780B}" destId="{049F4D38-5710-4525-BCA3-DECF110877C2}" srcOrd="0" destOrd="0" presId="urn:microsoft.com/office/officeart/2005/8/layout/vList4"/>
    <dgm:cxn modelId="{F4DB15F6-06DA-4F50-8DE3-0324B5B8E067}" type="presOf" srcId="{9CB0E026-5D9D-4119-8D20-A4172C13CBB0}" destId="{E91F7348-5C33-4EC9-844E-5FD0821DDEBE}" srcOrd="0" destOrd="0" presId="urn:microsoft.com/office/officeart/2005/8/layout/vList4"/>
    <dgm:cxn modelId="{A134D076-F7C7-411B-AC23-FDFA52F6BF33}" srcId="{70C6BC7A-5212-4B9E-98F4-96C13554780B}" destId="{9CB0E026-5D9D-4119-8D20-A4172C13CBB0}" srcOrd="1" destOrd="0" parTransId="{20DB7AA4-BA74-488B-8816-39B1EA9CB89E}" sibTransId="{CBB0C409-6455-4191-A458-8CABA6ACFA67}"/>
    <dgm:cxn modelId="{B5CF0389-05D0-45FB-8AB4-66424B79D9F4}" type="presOf" srcId="{5233F2B2-652F-4601-B957-385E0BFF133A}" destId="{7EF36995-CD75-4087-8216-B6DE3B9D432B}" srcOrd="1" destOrd="0" presId="urn:microsoft.com/office/officeart/2005/8/layout/vList4"/>
    <dgm:cxn modelId="{E7B65152-B4B3-4E97-BF2F-57EC33988900}" type="presParOf" srcId="{049F4D38-5710-4525-BCA3-DECF110877C2}" destId="{17936F2E-B148-42A3-AE39-A60FC8F836AA}" srcOrd="0" destOrd="0" presId="urn:microsoft.com/office/officeart/2005/8/layout/vList4"/>
    <dgm:cxn modelId="{1A5C67C5-188C-42E9-A990-6E3E26657909}" type="presParOf" srcId="{17936F2E-B148-42A3-AE39-A60FC8F836AA}" destId="{1FCD7FBE-1BB3-4F57-946C-FBC71BE4A819}" srcOrd="0" destOrd="0" presId="urn:microsoft.com/office/officeart/2005/8/layout/vList4"/>
    <dgm:cxn modelId="{57AEDBEC-E5FF-4AF9-BF79-6647439F3BDB}" type="presParOf" srcId="{17936F2E-B148-42A3-AE39-A60FC8F836AA}" destId="{9C8D112B-2D79-4A56-A700-5ADE023DAAD3}" srcOrd="1" destOrd="0" presId="urn:microsoft.com/office/officeart/2005/8/layout/vList4"/>
    <dgm:cxn modelId="{D74A60CC-293A-465E-B42B-3F0CF0C9D127}" type="presParOf" srcId="{17936F2E-B148-42A3-AE39-A60FC8F836AA}" destId="{A3FD1905-0947-4C23-96C6-634F9694BD93}" srcOrd="2" destOrd="0" presId="urn:microsoft.com/office/officeart/2005/8/layout/vList4"/>
    <dgm:cxn modelId="{3901474F-2AB0-4C96-9266-ACE7177F6F22}" type="presParOf" srcId="{049F4D38-5710-4525-BCA3-DECF110877C2}" destId="{52BBD19D-E953-4B2C-B5A8-AB3ED15AC684}" srcOrd="1" destOrd="0" presId="urn:microsoft.com/office/officeart/2005/8/layout/vList4"/>
    <dgm:cxn modelId="{53611FCD-2015-4B88-814A-9CD60D3FA268}" type="presParOf" srcId="{049F4D38-5710-4525-BCA3-DECF110877C2}" destId="{DDE85D0A-0009-44E6-AE8B-F52104E293E5}" srcOrd="2" destOrd="0" presId="urn:microsoft.com/office/officeart/2005/8/layout/vList4"/>
    <dgm:cxn modelId="{D89F290B-65B1-4CF8-88C5-B0B0692B12AC}" type="presParOf" srcId="{DDE85D0A-0009-44E6-AE8B-F52104E293E5}" destId="{E91F7348-5C33-4EC9-844E-5FD0821DDEBE}" srcOrd="0" destOrd="0" presId="urn:microsoft.com/office/officeart/2005/8/layout/vList4"/>
    <dgm:cxn modelId="{4450161B-79A0-422E-8865-CE4874D0F891}" type="presParOf" srcId="{DDE85D0A-0009-44E6-AE8B-F52104E293E5}" destId="{79C09C79-195E-4B61-A525-2B48A3FA39AE}" srcOrd="1" destOrd="0" presId="urn:microsoft.com/office/officeart/2005/8/layout/vList4"/>
    <dgm:cxn modelId="{9C81439C-F9B1-4838-BDF8-F8772F575161}" type="presParOf" srcId="{DDE85D0A-0009-44E6-AE8B-F52104E293E5}" destId="{7CD4B2E0-5AD8-4E8F-AE97-3DD3BAC78A64}" srcOrd="2" destOrd="0" presId="urn:microsoft.com/office/officeart/2005/8/layout/vList4"/>
    <dgm:cxn modelId="{0E71A5E7-FADC-45C2-8AC9-DF8B8DA4A35B}" type="presParOf" srcId="{049F4D38-5710-4525-BCA3-DECF110877C2}" destId="{B0501F23-4C39-40D3-9EE4-AD0CA50BA1E6}" srcOrd="3" destOrd="0" presId="urn:microsoft.com/office/officeart/2005/8/layout/vList4"/>
    <dgm:cxn modelId="{0BCDCE4A-C554-4C57-99D8-CEAB3C34D1DF}" type="presParOf" srcId="{049F4D38-5710-4525-BCA3-DECF110877C2}" destId="{7F09F5D3-034B-466C-97E8-47FD9032AAAA}" srcOrd="4" destOrd="0" presId="urn:microsoft.com/office/officeart/2005/8/layout/vList4"/>
    <dgm:cxn modelId="{8FFEE1D7-3CF1-4868-9D8A-D6DD73BCD404}" type="presParOf" srcId="{7F09F5D3-034B-466C-97E8-47FD9032AAAA}" destId="{3FE9AC57-FE75-4959-9E53-AF18A5D7D48F}" srcOrd="0" destOrd="0" presId="urn:microsoft.com/office/officeart/2005/8/layout/vList4"/>
    <dgm:cxn modelId="{26E02A97-46EF-4862-A539-106D60AB18AC}" type="presParOf" srcId="{7F09F5D3-034B-466C-97E8-47FD9032AAAA}" destId="{7D20C446-08D8-439F-A6B1-A0108C0658D5}" srcOrd="1" destOrd="0" presId="urn:microsoft.com/office/officeart/2005/8/layout/vList4"/>
    <dgm:cxn modelId="{19E894B2-643C-4A44-9CF8-8194FEF34CBF}" type="presParOf" srcId="{7F09F5D3-034B-466C-97E8-47FD9032AAAA}" destId="{7EF36995-CD75-4087-8216-B6DE3B9D432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CD1189E-16C4-428B-A76D-CB0778FA15BF}" type="doc">
      <dgm:prSet loTypeId="urn:microsoft.com/office/officeart/2005/8/layout/vList3" loCatId="list" qsTypeId="urn:microsoft.com/office/officeart/2005/8/quickstyle/simple4" qsCatId="simple" csTypeId="urn:microsoft.com/office/officeart/2005/8/colors/accent1_2" csCatId="accent1" phldr="1"/>
      <dgm:spPr/>
    </dgm:pt>
    <dgm:pt modelId="{6D917841-7A15-4EE8-A46A-14C710DF2188}">
      <dgm:prSet phldrT="[Текст]" custT="1"/>
      <dgm:spPr/>
      <dgm:t>
        <a:bodyPr/>
        <a:lstStyle/>
        <a:p>
          <a:r>
            <a:rPr lang="ru-RU" sz="2400" b="1" dirty="0" smtClean="0"/>
            <a:t>гиподинамия </a:t>
          </a:r>
          <a:endParaRPr lang="ru-RU" sz="2400" b="1" dirty="0"/>
        </a:p>
      </dgm:t>
    </dgm:pt>
    <dgm:pt modelId="{5803F39E-EB86-4347-BCD5-DA13682A7FD2}" type="parTrans" cxnId="{FCF872E6-E25A-4128-A41D-663B300C803B}">
      <dgm:prSet/>
      <dgm:spPr/>
      <dgm:t>
        <a:bodyPr/>
        <a:lstStyle/>
        <a:p>
          <a:endParaRPr lang="ru-RU"/>
        </a:p>
      </dgm:t>
    </dgm:pt>
    <dgm:pt modelId="{6116936B-55AD-420B-9BB6-AECF3371332B}" type="sibTrans" cxnId="{FCF872E6-E25A-4128-A41D-663B300C803B}">
      <dgm:prSet/>
      <dgm:spPr/>
      <dgm:t>
        <a:bodyPr/>
        <a:lstStyle/>
        <a:p>
          <a:endParaRPr lang="ru-RU"/>
        </a:p>
      </dgm:t>
    </dgm:pt>
    <dgm:pt modelId="{A9A640FA-293F-46E8-A26E-8F829DE72BB9}">
      <dgm:prSet phldrT="[Текст]" custT="1"/>
      <dgm:spPr/>
      <dgm:t>
        <a:bodyPr/>
        <a:lstStyle/>
        <a:p>
          <a:r>
            <a:rPr lang="ru-RU" sz="2400" b="1" dirty="0" smtClean="0"/>
            <a:t>гипокинезия</a:t>
          </a:r>
          <a:endParaRPr lang="ru-RU" sz="2400" b="1" dirty="0"/>
        </a:p>
      </dgm:t>
    </dgm:pt>
    <dgm:pt modelId="{0EA78B4C-0C3C-42F5-8BF7-32021CA6B86A}" type="parTrans" cxnId="{D6CEE4C7-EE07-46E9-B5D6-84376FFBA65F}">
      <dgm:prSet/>
      <dgm:spPr/>
      <dgm:t>
        <a:bodyPr/>
        <a:lstStyle/>
        <a:p>
          <a:endParaRPr lang="ru-RU"/>
        </a:p>
      </dgm:t>
    </dgm:pt>
    <dgm:pt modelId="{44FA97B9-5C3D-4332-9843-CA296839984D}" type="sibTrans" cxnId="{D6CEE4C7-EE07-46E9-B5D6-84376FFBA65F}">
      <dgm:prSet/>
      <dgm:spPr/>
      <dgm:t>
        <a:bodyPr/>
        <a:lstStyle/>
        <a:p>
          <a:endParaRPr lang="ru-RU"/>
        </a:p>
      </dgm:t>
    </dgm:pt>
    <dgm:pt modelId="{BAC79404-0537-474E-8B93-0D6B29A85106}">
      <dgm:prSet phldrT="[Текст]" custT="1"/>
      <dgm:spPr/>
      <dgm:t>
        <a:bodyPr/>
        <a:lstStyle/>
        <a:p>
          <a:r>
            <a:rPr lang="ru-RU" sz="2400" b="1" dirty="0" smtClean="0"/>
            <a:t>снижение  сопротивляемости организма к различным инфекциям</a:t>
          </a:r>
          <a:endParaRPr lang="ru-RU" sz="2400" b="1" dirty="0"/>
        </a:p>
      </dgm:t>
    </dgm:pt>
    <dgm:pt modelId="{D1751BA4-8A2E-4E66-947E-6F52E4C6AEEF}" type="parTrans" cxnId="{08A1AA0A-E7DA-471A-8E41-E40C0CE6E97E}">
      <dgm:prSet/>
      <dgm:spPr/>
      <dgm:t>
        <a:bodyPr/>
        <a:lstStyle/>
        <a:p>
          <a:endParaRPr lang="ru-RU"/>
        </a:p>
      </dgm:t>
    </dgm:pt>
    <dgm:pt modelId="{AC7B2655-C524-47DA-BBED-FCAC6705142B}" type="sibTrans" cxnId="{08A1AA0A-E7DA-471A-8E41-E40C0CE6E97E}">
      <dgm:prSet/>
      <dgm:spPr/>
      <dgm:t>
        <a:bodyPr/>
        <a:lstStyle/>
        <a:p>
          <a:endParaRPr lang="ru-RU"/>
        </a:p>
      </dgm:t>
    </dgm:pt>
    <dgm:pt modelId="{041CF4F5-58A9-4898-8760-1595283664E5}">
      <dgm:prSet phldrT="[Текст]" custT="1"/>
      <dgm:spPr/>
      <dgm:t>
        <a:bodyPr/>
        <a:lstStyle/>
        <a:p>
          <a:r>
            <a:rPr lang="ru-RU" sz="2400" b="1" dirty="0" smtClean="0"/>
            <a:t>снижение работоспособности</a:t>
          </a:r>
          <a:endParaRPr lang="ru-RU" sz="2400" b="1" dirty="0"/>
        </a:p>
      </dgm:t>
    </dgm:pt>
    <dgm:pt modelId="{647B2E3D-5F3C-4E58-B3A6-D9D6D1C55320}" type="parTrans" cxnId="{E75B9825-F4B9-483B-916B-C1B9B064E2DA}">
      <dgm:prSet/>
      <dgm:spPr/>
    </dgm:pt>
    <dgm:pt modelId="{8E937849-F771-43A6-A482-55D9A2BAD194}" type="sibTrans" cxnId="{E75B9825-F4B9-483B-916B-C1B9B064E2DA}">
      <dgm:prSet/>
      <dgm:spPr/>
    </dgm:pt>
    <dgm:pt modelId="{11DFFF15-DCF2-4133-8C9C-E7C6C4B78944}">
      <dgm:prSet phldrT="[Текст]" custT="1"/>
      <dgm:spPr/>
      <dgm:t>
        <a:bodyPr/>
        <a:lstStyle/>
        <a:p>
          <a:r>
            <a:rPr lang="ru-RU" sz="2400" b="1" dirty="0" smtClean="0"/>
            <a:t>снижение объема оперативной памяти</a:t>
          </a:r>
          <a:endParaRPr lang="ru-RU" sz="2400" b="1" dirty="0"/>
        </a:p>
      </dgm:t>
    </dgm:pt>
    <dgm:pt modelId="{835234C4-8D80-41DE-9A41-3E0888D149CA}" type="parTrans" cxnId="{43A199DA-5C8F-4FAB-BF20-ADE8E332D3F1}">
      <dgm:prSet/>
      <dgm:spPr/>
    </dgm:pt>
    <dgm:pt modelId="{C2849FB4-73F6-40CD-9DE0-8A1D88101DB8}" type="sibTrans" cxnId="{43A199DA-5C8F-4FAB-BF20-ADE8E332D3F1}">
      <dgm:prSet/>
      <dgm:spPr/>
    </dgm:pt>
    <dgm:pt modelId="{C61BBD38-7C79-4967-9717-0B2B158FA250}">
      <dgm:prSet phldrT="[Текст]" custT="1"/>
      <dgm:spPr/>
      <dgm:t>
        <a:bodyPr/>
        <a:lstStyle/>
        <a:p>
          <a:r>
            <a:rPr lang="ru-RU" sz="2400" b="1" dirty="0" smtClean="0"/>
            <a:t>частичное блокирование мыслительных процессов во время письма или разговора</a:t>
          </a:r>
          <a:endParaRPr lang="ru-RU" sz="2400" b="1" dirty="0"/>
        </a:p>
      </dgm:t>
    </dgm:pt>
    <dgm:pt modelId="{03FFC79E-0C17-48CF-BA97-386077874A29}" type="parTrans" cxnId="{8E4C1639-6F55-4925-80F3-06D130D96830}">
      <dgm:prSet/>
      <dgm:spPr/>
    </dgm:pt>
    <dgm:pt modelId="{ED07C0EE-5B21-45F3-B52B-FA8D6CFA6323}" type="sibTrans" cxnId="{8E4C1639-6F55-4925-80F3-06D130D96830}">
      <dgm:prSet/>
      <dgm:spPr/>
    </dgm:pt>
    <dgm:pt modelId="{5140CDC6-6EE5-4688-8745-2E54D0507B06}">
      <dgm:prSet phldrT="[Текст]" custT="1"/>
      <dgm:spPr/>
      <dgm:t>
        <a:bodyPr/>
        <a:lstStyle/>
        <a:p>
          <a:r>
            <a:rPr lang="ru-RU" sz="2400" b="1" dirty="0" smtClean="0"/>
            <a:t>быстрая утомляемость и низкая концентрация внимания</a:t>
          </a:r>
          <a:endParaRPr lang="ru-RU" sz="2400" b="1" dirty="0"/>
        </a:p>
      </dgm:t>
    </dgm:pt>
    <dgm:pt modelId="{D667D98B-D2CA-4E40-994C-FBE3FC348A4B}" type="parTrans" cxnId="{B24B3E4F-F465-44DA-89C3-856C8D750A42}">
      <dgm:prSet/>
      <dgm:spPr/>
    </dgm:pt>
    <dgm:pt modelId="{AF4627B4-B98E-47E3-9D0E-88D2BF4DFF0D}" type="sibTrans" cxnId="{B24B3E4F-F465-44DA-89C3-856C8D750A42}">
      <dgm:prSet/>
      <dgm:spPr/>
    </dgm:pt>
    <dgm:pt modelId="{96C8CEDA-BFF1-4513-B523-ED54145BDAB8}" type="pres">
      <dgm:prSet presAssocID="{4CD1189E-16C4-428B-A76D-CB0778FA15BF}" presName="linearFlow" presStyleCnt="0">
        <dgm:presLayoutVars>
          <dgm:dir/>
          <dgm:resizeHandles val="exact"/>
        </dgm:presLayoutVars>
      </dgm:prSet>
      <dgm:spPr/>
    </dgm:pt>
    <dgm:pt modelId="{1EE33918-BBEC-482B-9C10-6E25461C1352}" type="pres">
      <dgm:prSet presAssocID="{6D917841-7A15-4EE8-A46A-14C710DF2188}" presName="composite" presStyleCnt="0"/>
      <dgm:spPr/>
    </dgm:pt>
    <dgm:pt modelId="{1FFCF90B-C545-41FB-91A4-1F810331679A}" type="pres">
      <dgm:prSet presAssocID="{6D917841-7A15-4EE8-A46A-14C710DF2188}" presName="imgShp" presStyleLbl="fgImgPlace1" presStyleIdx="0" presStyleCnt="7" custLinFactX="-36861" custLinFactNeighborX="-100000" custLinFactNeighborY="-64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4902C3B-63FE-4188-AB6D-5DF9C73E869F}" type="pres">
      <dgm:prSet presAssocID="{6D917841-7A15-4EE8-A46A-14C710DF2188}" presName="txShp" presStyleLbl="node1" presStyleIdx="0" presStyleCnt="7" custScaleX="143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6032CA-C815-4DC3-A2AB-59212550F1F6}" type="pres">
      <dgm:prSet presAssocID="{6116936B-55AD-420B-9BB6-AECF3371332B}" presName="spacing" presStyleCnt="0"/>
      <dgm:spPr/>
    </dgm:pt>
    <dgm:pt modelId="{FF1118D1-B878-4F51-9182-A74976C8D913}" type="pres">
      <dgm:prSet presAssocID="{A9A640FA-293F-46E8-A26E-8F829DE72BB9}" presName="composite" presStyleCnt="0"/>
      <dgm:spPr/>
    </dgm:pt>
    <dgm:pt modelId="{11ACF0B2-4234-4ED9-825C-AFC09C50F1A3}" type="pres">
      <dgm:prSet presAssocID="{A9A640FA-293F-46E8-A26E-8F829DE72BB9}" presName="imgShp" presStyleLbl="fgImgPlace1" presStyleIdx="1" presStyleCnt="7" custLinFactX="-36861" custLinFactNeighborX="-100000" custLinFactNeighborY="317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2291F59-252D-4A7E-AE81-B3591E9CAAC0}" type="pres">
      <dgm:prSet presAssocID="{A9A640FA-293F-46E8-A26E-8F829DE72BB9}" presName="txShp" presStyleLbl="node1" presStyleIdx="1" presStyleCnt="7" custScaleX="143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DB0C0-3D89-488E-978E-31543F103405}" type="pres">
      <dgm:prSet presAssocID="{44FA97B9-5C3D-4332-9843-CA296839984D}" presName="spacing" presStyleCnt="0"/>
      <dgm:spPr/>
    </dgm:pt>
    <dgm:pt modelId="{10446FCD-6DA4-4BE2-BB5D-0B93D957B0AE}" type="pres">
      <dgm:prSet presAssocID="{BAC79404-0537-474E-8B93-0D6B29A85106}" presName="composite" presStyleCnt="0"/>
      <dgm:spPr/>
    </dgm:pt>
    <dgm:pt modelId="{43BEBA55-D1D7-432F-A11F-5BC6CA071506}" type="pres">
      <dgm:prSet presAssocID="{BAC79404-0537-474E-8B93-0D6B29A85106}" presName="imgShp" presStyleLbl="fgImgPlace1" presStyleIdx="2" presStyleCnt="7" custLinFactX="-36861" custLinFactNeighborX="-100000" custLinFactNeighborY="700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510E118-4773-45CF-95B1-DDCE7AD6FD22}" type="pres">
      <dgm:prSet presAssocID="{BAC79404-0537-474E-8B93-0D6B29A85106}" presName="txShp" presStyleLbl="node1" presStyleIdx="2" presStyleCnt="7" custScaleX="143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EFE862-D492-4B02-9635-7F882641C476}" type="pres">
      <dgm:prSet presAssocID="{AC7B2655-C524-47DA-BBED-FCAC6705142B}" presName="spacing" presStyleCnt="0"/>
      <dgm:spPr/>
    </dgm:pt>
    <dgm:pt modelId="{AD10633D-E1E9-4F32-9760-CF0A3E9922D6}" type="pres">
      <dgm:prSet presAssocID="{041CF4F5-58A9-4898-8760-1595283664E5}" presName="composite" presStyleCnt="0"/>
      <dgm:spPr/>
    </dgm:pt>
    <dgm:pt modelId="{B201CAC5-961C-49DF-9ACC-D6C7152347F0}" type="pres">
      <dgm:prSet presAssocID="{041CF4F5-58A9-4898-8760-1595283664E5}" presName="imgShp" presStyleLbl="fgImgPlace1" presStyleIdx="3" presStyleCnt="7" custLinFactX="-36861" custLinFactNeighborX="-100000" custLinFactNeighborY="542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633FF6B9-2A28-4E96-AF02-15AC3FF9E8B8}" type="pres">
      <dgm:prSet presAssocID="{041CF4F5-58A9-4898-8760-1595283664E5}" presName="txShp" presStyleLbl="node1" presStyleIdx="3" presStyleCnt="7" custScaleX="143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911CA-0314-4DFD-B150-E7802F90470C}" type="pres">
      <dgm:prSet presAssocID="{8E937849-F771-43A6-A482-55D9A2BAD194}" presName="spacing" presStyleCnt="0"/>
      <dgm:spPr/>
    </dgm:pt>
    <dgm:pt modelId="{C09C47E1-AB97-4987-A063-5B859A0A8B90}" type="pres">
      <dgm:prSet presAssocID="{11DFFF15-DCF2-4133-8C9C-E7C6C4B78944}" presName="composite" presStyleCnt="0"/>
      <dgm:spPr/>
    </dgm:pt>
    <dgm:pt modelId="{ADD20D1A-41DB-46B6-84E9-B47D1C2CB181}" type="pres">
      <dgm:prSet presAssocID="{11DFFF15-DCF2-4133-8C9C-E7C6C4B78944}" presName="imgShp" presStyleLbl="fgImgPlace1" presStyleIdx="4" presStyleCnt="7" custLinFactX="-47144" custLinFactNeighborX="-100000" custLinFactNeighborY="436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4486A6F6-7D5E-44C1-82CD-FDB3AAADA049}" type="pres">
      <dgm:prSet presAssocID="{11DFFF15-DCF2-4133-8C9C-E7C6C4B78944}" presName="txShp" presStyleLbl="node1" presStyleIdx="4" presStyleCnt="7" custScaleX="143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6F085A-B6DA-4546-9E9C-298C04DA6768}" type="pres">
      <dgm:prSet presAssocID="{C2849FB4-73F6-40CD-9DE0-8A1D88101DB8}" presName="spacing" presStyleCnt="0"/>
      <dgm:spPr/>
    </dgm:pt>
    <dgm:pt modelId="{7F9049C8-25B5-479E-995C-60E182A8016F}" type="pres">
      <dgm:prSet presAssocID="{C61BBD38-7C79-4967-9717-0B2B158FA250}" presName="composite" presStyleCnt="0"/>
      <dgm:spPr/>
    </dgm:pt>
    <dgm:pt modelId="{39609D18-F8EE-4CE2-A2E1-FDF0E368D4D0}" type="pres">
      <dgm:prSet presAssocID="{C61BBD38-7C79-4967-9717-0B2B158FA250}" presName="imgShp" presStyleLbl="fgImgPlace1" presStyleIdx="5" presStyleCnt="7" custLinFactX="-36861" custLinFactNeighborX="-100000" custLinFactNeighborY="8188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A0F10386-C836-40FC-84DD-63EDD4EB69AF}" type="pres">
      <dgm:prSet presAssocID="{C61BBD38-7C79-4967-9717-0B2B158FA250}" presName="txShp" presStyleLbl="node1" presStyleIdx="5" presStyleCnt="7" custScaleX="143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C04FF-C8E4-4773-B68F-E91001E4AFE3}" type="pres">
      <dgm:prSet presAssocID="{ED07C0EE-5B21-45F3-B52B-FA8D6CFA6323}" presName="spacing" presStyleCnt="0"/>
      <dgm:spPr/>
    </dgm:pt>
    <dgm:pt modelId="{26ED5FB7-3938-4A70-87E2-7C1FEA077248}" type="pres">
      <dgm:prSet presAssocID="{5140CDC6-6EE5-4688-8745-2E54D0507B06}" presName="composite" presStyleCnt="0"/>
      <dgm:spPr/>
    </dgm:pt>
    <dgm:pt modelId="{F8866E8B-3C82-414E-A170-95439A5C6240}" type="pres">
      <dgm:prSet presAssocID="{5140CDC6-6EE5-4688-8745-2E54D0507B06}" presName="imgShp" presStyleLbl="fgImgPlace1" presStyleIdx="6" presStyleCnt="7" custLinFactX="-36861" custLinFactNeighborX="-100000" custLinFactNeighborY="645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605ED76C-3A63-460C-B6EF-D2DB4BC644D2}" type="pres">
      <dgm:prSet presAssocID="{5140CDC6-6EE5-4688-8745-2E54D0507B06}" presName="txShp" presStyleLbl="node1" presStyleIdx="6" presStyleCnt="7" custScaleX="143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5B9825-F4B9-483B-916B-C1B9B064E2DA}" srcId="{4CD1189E-16C4-428B-A76D-CB0778FA15BF}" destId="{041CF4F5-58A9-4898-8760-1595283664E5}" srcOrd="3" destOrd="0" parTransId="{647B2E3D-5F3C-4E58-B3A6-D9D6D1C55320}" sibTransId="{8E937849-F771-43A6-A482-55D9A2BAD194}"/>
    <dgm:cxn modelId="{7E736A43-D819-4DB5-BCDE-55264ECC0E42}" type="presOf" srcId="{11DFFF15-DCF2-4133-8C9C-E7C6C4B78944}" destId="{4486A6F6-7D5E-44C1-82CD-FDB3AAADA049}" srcOrd="0" destOrd="0" presId="urn:microsoft.com/office/officeart/2005/8/layout/vList3"/>
    <dgm:cxn modelId="{EDD65766-C317-4D61-A9A3-8B68A4C160A6}" type="presOf" srcId="{A9A640FA-293F-46E8-A26E-8F829DE72BB9}" destId="{42291F59-252D-4A7E-AE81-B3591E9CAAC0}" srcOrd="0" destOrd="0" presId="urn:microsoft.com/office/officeart/2005/8/layout/vList3"/>
    <dgm:cxn modelId="{F6917F93-B755-4734-A363-B8CC01977E93}" type="presOf" srcId="{BAC79404-0537-474E-8B93-0D6B29A85106}" destId="{4510E118-4773-45CF-95B1-DDCE7AD6FD22}" srcOrd="0" destOrd="0" presId="urn:microsoft.com/office/officeart/2005/8/layout/vList3"/>
    <dgm:cxn modelId="{71445662-AE89-4C25-91A8-649E839E1E55}" type="presOf" srcId="{4CD1189E-16C4-428B-A76D-CB0778FA15BF}" destId="{96C8CEDA-BFF1-4513-B523-ED54145BDAB8}" srcOrd="0" destOrd="0" presId="urn:microsoft.com/office/officeart/2005/8/layout/vList3"/>
    <dgm:cxn modelId="{D6CEE4C7-EE07-46E9-B5D6-84376FFBA65F}" srcId="{4CD1189E-16C4-428B-A76D-CB0778FA15BF}" destId="{A9A640FA-293F-46E8-A26E-8F829DE72BB9}" srcOrd="1" destOrd="0" parTransId="{0EA78B4C-0C3C-42F5-8BF7-32021CA6B86A}" sibTransId="{44FA97B9-5C3D-4332-9843-CA296839984D}"/>
    <dgm:cxn modelId="{B24B3E4F-F465-44DA-89C3-856C8D750A42}" srcId="{4CD1189E-16C4-428B-A76D-CB0778FA15BF}" destId="{5140CDC6-6EE5-4688-8745-2E54D0507B06}" srcOrd="6" destOrd="0" parTransId="{D667D98B-D2CA-4E40-994C-FBE3FC348A4B}" sibTransId="{AF4627B4-B98E-47E3-9D0E-88D2BF4DFF0D}"/>
    <dgm:cxn modelId="{43A199DA-5C8F-4FAB-BF20-ADE8E332D3F1}" srcId="{4CD1189E-16C4-428B-A76D-CB0778FA15BF}" destId="{11DFFF15-DCF2-4133-8C9C-E7C6C4B78944}" srcOrd="4" destOrd="0" parTransId="{835234C4-8D80-41DE-9A41-3E0888D149CA}" sibTransId="{C2849FB4-73F6-40CD-9DE0-8A1D88101DB8}"/>
    <dgm:cxn modelId="{08A1AA0A-E7DA-471A-8E41-E40C0CE6E97E}" srcId="{4CD1189E-16C4-428B-A76D-CB0778FA15BF}" destId="{BAC79404-0537-474E-8B93-0D6B29A85106}" srcOrd="2" destOrd="0" parTransId="{D1751BA4-8A2E-4E66-947E-6F52E4C6AEEF}" sibTransId="{AC7B2655-C524-47DA-BBED-FCAC6705142B}"/>
    <dgm:cxn modelId="{8E4C1639-6F55-4925-80F3-06D130D96830}" srcId="{4CD1189E-16C4-428B-A76D-CB0778FA15BF}" destId="{C61BBD38-7C79-4967-9717-0B2B158FA250}" srcOrd="5" destOrd="0" parTransId="{03FFC79E-0C17-48CF-BA97-386077874A29}" sibTransId="{ED07C0EE-5B21-45F3-B52B-FA8D6CFA6323}"/>
    <dgm:cxn modelId="{FCF872E6-E25A-4128-A41D-663B300C803B}" srcId="{4CD1189E-16C4-428B-A76D-CB0778FA15BF}" destId="{6D917841-7A15-4EE8-A46A-14C710DF2188}" srcOrd="0" destOrd="0" parTransId="{5803F39E-EB86-4347-BCD5-DA13682A7FD2}" sibTransId="{6116936B-55AD-420B-9BB6-AECF3371332B}"/>
    <dgm:cxn modelId="{EC42BBF7-67DE-46BE-A85F-2246E74825DE}" type="presOf" srcId="{C61BBD38-7C79-4967-9717-0B2B158FA250}" destId="{A0F10386-C836-40FC-84DD-63EDD4EB69AF}" srcOrd="0" destOrd="0" presId="urn:microsoft.com/office/officeart/2005/8/layout/vList3"/>
    <dgm:cxn modelId="{954994DE-0E4D-4537-A87F-1015CE70E495}" type="presOf" srcId="{041CF4F5-58A9-4898-8760-1595283664E5}" destId="{633FF6B9-2A28-4E96-AF02-15AC3FF9E8B8}" srcOrd="0" destOrd="0" presId="urn:microsoft.com/office/officeart/2005/8/layout/vList3"/>
    <dgm:cxn modelId="{34508793-BBFC-41A8-9D3D-B76022A2822F}" type="presOf" srcId="{5140CDC6-6EE5-4688-8745-2E54D0507B06}" destId="{605ED76C-3A63-460C-B6EF-D2DB4BC644D2}" srcOrd="0" destOrd="0" presId="urn:microsoft.com/office/officeart/2005/8/layout/vList3"/>
    <dgm:cxn modelId="{CF0EB977-A602-4F8E-A58D-2A8E850409B9}" type="presOf" srcId="{6D917841-7A15-4EE8-A46A-14C710DF2188}" destId="{64902C3B-63FE-4188-AB6D-5DF9C73E869F}" srcOrd="0" destOrd="0" presId="urn:microsoft.com/office/officeart/2005/8/layout/vList3"/>
    <dgm:cxn modelId="{D30DC7E3-B3F7-40C6-9D36-2BE58A0A92D7}" type="presParOf" srcId="{96C8CEDA-BFF1-4513-B523-ED54145BDAB8}" destId="{1EE33918-BBEC-482B-9C10-6E25461C1352}" srcOrd="0" destOrd="0" presId="urn:microsoft.com/office/officeart/2005/8/layout/vList3"/>
    <dgm:cxn modelId="{19CACC5A-A12E-4DC6-B638-F8A938149F84}" type="presParOf" srcId="{1EE33918-BBEC-482B-9C10-6E25461C1352}" destId="{1FFCF90B-C545-41FB-91A4-1F810331679A}" srcOrd="0" destOrd="0" presId="urn:microsoft.com/office/officeart/2005/8/layout/vList3"/>
    <dgm:cxn modelId="{79F89A45-8022-4480-B07E-7D46F55466DC}" type="presParOf" srcId="{1EE33918-BBEC-482B-9C10-6E25461C1352}" destId="{64902C3B-63FE-4188-AB6D-5DF9C73E869F}" srcOrd="1" destOrd="0" presId="urn:microsoft.com/office/officeart/2005/8/layout/vList3"/>
    <dgm:cxn modelId="{1B7E5EDA-0F17-409F-A933-B86AFE022923}" type="presParOf" srcId="{96C8CEDA-BFF1-4513-B523-ED54145BDAB8}" destId="{E46032CA-C815-4DC3-A2AB-59212550F1F6}" srcOrd="1" destOrd="0" presId="urn:microsoft.com/office/officeart/2005/8/layout/vList3"/>
    <dgm:cxn modelId="{9ED588E5-2805-4F83-BE0A-CF586C344DA2}" type="presParOf" srcId="{96C8CEDA-BFF1-4513-B523-ED54145BDAB8}" destId="{FF1118D1-B878-4F51-9182-A74976C8D913}" srcOrd="2" destOrd="0" presId="urn:microsoft.com/office/officeart/2005/8/layout/vList3"/>
    <dgm:cxn modelId="{0FAD302F-8977-47AD-8B52-77FF8E326886}" type="presParOf" srcId="{FF1118D1-B878-4F51-9182-A74976C8D913}" destId="{11ACF0B2-4234-4ED9-825C-AFC09C50F1A3}" srcOrd="0" destOrd="0" presId="urn:microsoft.com/office/officeart/2005/8/layout/vList3"/>
    <dgm:cxn modelId="{57637B4F-83B2-46E4-A7A8-6569B3B3B46E}" type="presParOf" srcId="{FF1118D1-B878-4F51-9182-A74976C8D913}" destId="{42291F59-252D-4A7E-AE81-B3591E9CAAC0}" srcOrd="1" destOrd="0" presId="urn:microsoft.com/office/officeart/2005/8/layout/vList3"/>
    <dgm:cxn modelId="{FDF2F698-201C-47DA-A09D-B4B90CD3186B}" type="presParOf" srcId="{96C8CEDA-BFF1-4513-B523-ED54145BDAB8}" destId="{DECDB0C0-3D89-488E-978E-31543F103405}" srcOrd="3" destOrd="0" presId="urn:microsoft.com/office/officeart/2005/8/layout/vList3"/>
    <dgm:cxn modelId="{8F44A851-918F-44BE-B9B0-6E81D4F99A32}" type="presParOf" srcId="{96C8CEDA-BFF1-4513-B523-ED54145BDAB8}" destId="{10446FCD-6DA4-4BE2-BB5D-0B93D957B0AE}" srcOrd="4" destOrd="0" presId="urn:microsoft.com/office/officeart/2005/8/layout/vList3"/>
    <dgm:cxn modelId="{045B26BC-8710-4E92-B665-894A42A5734A}" type="presParOf" srcId="{10446FCD-6DA4-4BE2-BB5D-0B93D957B0AE}" destId="{43BEBA55-D1D7-432F-A11F-5BC6CA071506}" srcOrd="0" destOrd="0" presId="urn:microsoft.com/office/officeart/2005/8/layout/vList3"/>
    <dgm:cxn modelId="{15E17E64-B917-4882-A436-F4E65D99AD49}" type="presParOf" srcId="{10446FCD-6DA4-4BE2-BB5D-0B93D957B0AE}" destId="{4510E118-4773-45CF-95B1-DDCE7AD6FD22}" srcOrd="1" destOrd="0" presId="urn:microsoft.com/office/officeart/2005/8/layout/vList3"/>
    <dgm:cxn modelId="{8AB8BFA8-F3E2-44CF-A2D7-45B77F241CDE}" type="presParOf" srcId="{96C8CEDA-BFF1-4513-B523-ED54145BDAB8}" destId="{8EEFE862-D492-4B02-9635-7F882641C476}" srcOrd="5" destOrd="0" presId="urn:microsoft.com/office/officeart/2005/8/layout/vList3"/>
    <dgm:cxn modelId="{D21BE45A-E173-449A-B9EE-15E0F57F77C3}" type="presParOf" srcId="{96C8CEDA-BFF1-4513-B523-ED54145BDAB8}" destId="{AD10633D-E1E9-4F32-9760-CF0A3E9922D6}" srcOrd="6" destOrd="0" presId="urn:microsoft.com/office/officeart/2005/8/layout/vList3"/>
    <dgm:cxn modelId="{5F22C4B7-C117-417D-BF29-ECECFBCDEBCD}" type="presParOf" srcId="{AD10633D-E1E9-4F32-9760-CF0A3E9922D6}" destId="{B201CAC5-961C-49DF-9ACC-D6C7152347F0}" srcOrd="0" destOrd="0" presId="urn:microsoft.com/office/officeart/2005/8/layout/vList3"/>
    <dgm:cxn modelId="{16577A0C-5D85-4866-B0DE-5040FC6C4145}" type="presParOf" srcId="{AD10633D-E1E9-4F32-9760-CF0A3E9922D6}" destId="{633FF6B9-2A28-4E96-AF02-15AC3FF9E8B8}" srcOrd="1" destOrd="0" presId="urn:microsoft.com/office/officeart/2005/8/layout/vList3"/>
    <dgm:cxn modelId="{0C64DABC-9D22-4570-856F-F7B9E844A0B3}" type="presParOf" srcId="{96C8CEDA-BFF1-4513-B523-ED54145BDAB8}" destId="{6A0911CA-0314-4DFD-B150-E7802F90470C}" srcOrd="7" destOrd="0" presId="urn:microsoft.com/office/officeart/2005/8/layout/vList3"/>
    <dgm:cxn modelId="{56D1207F-BBAD-45FD-B2D4-4DE538966B1F}" type="presParOf" srcId="{96C8CEDA-BFF1-4513-B523-ED54145BDAB8}" destId="{C09C47E1-AB97-4987-A063-5B859A0A8B90}" srcOrd="8" destOrd="0" presId="urn:microsoft.com/office/officeart/2005/8/layout/vList3"/>
    <dgm:cxn modelId="{C7C4683B-F952-4221-BDC4-83E8C8B5175A}" type="presParOf" srcId="{C09C47E1-AB97-4987-A063-5B859A0A8B90}" destId="{ADD20D1A-41DB-46B6-84E9-B47D1C2CB181}" srcOrd="0" destOrd="0" presId="urn:microsoft.com/office/officeart/2005/8/layout/vList3"/>
    <dgm:cxn modelId="{A39F97CD-0053-4F33-B4BC-57248F62B267}" type="presParOf" srcId="{C09C47E1-AB97-4987-A063-5B859A0A8B90}" destId="{4486A6F6-7D5E-44C1-82CD-FDB3AAADA049}" srcOrd="1" destOrd="0" presId="urn:microsoft.com/office/officeart/2005/8/layout/vList3"/>
    <dgm:cxn modelId="{EB5551A2-C400-45BC-A7B6-FD0B8959E47B}" type="presParOf" srcId="{96C8CEDA-BFF1-4513-B523-ED54145BDAB8}" destId="{756F085A-B6DA-4546-9E9C-298C04DA6768}" srcOrd="9" destOrd="0" presId="urn:microsoft.com/office/officeart/2005/8/layout/vList3"/>
    <dgm:cxn modelId="{AA7C0584-3DDF-4D7C-BA12-489F4EBA560A}" type="presParOf" srcId="{96C8CEDA-BFF1-4513-B523-ED54145BDAB8}" destId="{7F9049C8-25B5-479E-995C-60E182A8016F}" srcOrd="10" destOrd="0" presId="urn:microsoft.com/office/officeart/2005/8/layout/vList3"/>
    <dgm:cxn modelId="{2345BACE-13AA-4AD0-A284-58B04DC19964}" type="presParOf" srcId="{7F9049C8-25B5-479E-995C-60E182A8016F}" destId="{39609D18-F8EE-4CE2-A2E1-FDF0E368D4D0}" srcOrd="0" destOrd="0" presId="urn:microsoft.com/office/officeart/2005/8/layout/vList3"/>
    <dgm:cxn modelId="{1E84EFE6-695C-4441-B481-A9E9AF201B71}" type="presParOf" srcId="{7F9049C8-25B5-479E-995C-60E182A8016F}" destId="{A0F10386-C836-40FC-84DD-63EDD4EB69AF}" srcOrd="1" destOrd="0" presId="urn:microsoft.com/office/officeart/2005/8/layout/vList3"/>
    <dgm:cxn modelId="{D48ED0EE-B7B1-4C75-9E21-EB42E4286D8F}" type="presParOf" srcId="{96C8CEDA-BFF1-4513-B523-ED54145BDAB8}" destId="{BA3C04FF-C8E4-4773-B68F-E91001E4AFE3}" srcOrd="11" destOrd="0" presId="urn:microsoft.com/office/officeart/2005/8/layout/vList3"/>
    <dgm:cxn modelId="{F8C475B6-AD3D-49BB-B95D-135E1888EACF}" type="presParOf" srcId="{96C8CEDA-BFF1-4513-B523-ED54145BDAB8}" destId="{26ED5FB7-3938-4A70-87E2-7C1FEA077248}" srcOrd="12" destOrd="0" presId="urn:microsoft.com/office/officeart/2005/8/layout/vList3"/>
    <dgm:cxn modelId="{77DA5C73-9237-4BD6-9EBC-CFCEA1CCC5B1}" type="presParOf" srcId="{26ED5FB7-3938-4A70-87E2-7C1FEA077248}" destId="{F8866E8B-3C82-414E-A170-95439A5C6240}" srcOrd="0" destOrd="0" presId="urn:microsoft.com/office/officeart/2005/8/layout/vList3"/>
    <dgm:cxn modelId="{A4A06D9D-1486-4ECC-A593-180911A2FC8E}" type="presParOf" srcId="{26ED5FB7-3938-4A70-87E2-7C1FEA077248}" destId="{605ED76C-3A63-460C-B6EF-D2DB4BC644D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CD1189E-16C4-428B-A76D-CB0778FA15BF}" type="doc">
      <dgm:prSet loTypeId="urn:microsoft.com/office/officeart/2005/8/layout/vList3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917841-7A15-4EE8-A46A-14C710DF2188}">
      <dgm:prSet phldrT="[Текст]" custT="1"/>
      <dgm:spPr/>
      <dgm:t>
        <a:bodyPr/>
        <a:lstStyle/>
        <a:p>
          <a:r>
            <a:rPr lang="ru-RU" sz="2400" b="1" dirty="0" smtClean="0"/>
            <a:t>хорошие способности визуализации</a:t>
          </a:r>
          <a:endParaRPr lang="ru-RU" sz="2400" b="1" dirty="0"/>
        </a:p>
      </dgm:t>
    </dgm:pt>
    <dgm:pt modelId="{5803F39E-EB86-4347-BCD5-DA13682A7FD2}" type="parTrans" cxnId="{FCF872E6-E25A-4128-A41D-663B300C803B}">
      <dgm:prSet/>
      <dgm:spPr/>
      <dgm:t>
        <a:bodyPr/>
        <a:lstStyle/>
        <a:p>
          <a:endParaRPr lang="ru-RU"/>
        </a:p>
      </dgm:t>
    </dgm:pt>
    <dgm:pt modelId="{6116936B-55AD-420B-9BB6-AECF3371332B}" type="sibTrans" cxnId="{FCF872E6-E25A-4128-A41D-663B300C803B}">
      <dgm:prSet/>
      <dgm:spPr/>
      <dgm:t>
        <a:bodyPr/>
        <a:lstStyle/>
        <a:p>
          <a:endParaRPr lang="ru-RU"/>
        </a:p>
      </dgm:t>
    </dgm:pt>
    <dgm:pt modelId="{A9A640FA-293F-46E8-A26E-8F829DE72BB9}">
      <dgm:prSet phldrT="[Текст]" custT="1"/>
      <dgm:spPr/>
      <dgm:t>
        <a:bodyPr/>
        <a:lstStyle/>
        <a:p>
          <a:r>
            <a:rPr lang="ru-RU" sz="2400" b="1" dirty="0" smtClean="0"/>
            <a:t>творческие мыслительные способности</a:t>
          </a:r>
          <a:endParaRPr lang="ru-RU" sz="2400" b="1" dirty="0"/>
        </a:p>
      </dgm:t>
    </dgm:pt>
    <dgm:pt modelId="{0EA78B4C-0C3C-42F5-8BF7-32021CA6B86A}" type="parTrans" cxnId="{D6CEE4C7-EE07-46E9-B5D6-84376FFBA65F}">
      <dgm:prSet/>
      <dgm:spPr/>
      <dgm:t>
        <a:bodyPr/>
        <a:lstStyle/>
        <a:p>
          <a:endParaRPr lang="ru-RU"/>
        </a:p>
      </dgm:t>
    </dgm:pt>
    <dgm:pt modelId="{44FA97B9-5C3D-4332-9843-CA296839984D}" type="sibTrans" cxnId="{D6CEE4C7-EE07-46E9-B5D6-84376FFBA65F}">
      <dgm:prSet/>
      <dgm:spPr/>
      <dgm:t>
        <a:bodyPr/>
        <a:lstStyle/>
        <a:p>
          <a:endParaRPr lang="ru-RU"/>
        </a:p>
      </dgm:t>
    </dgm:pt>
    <dgm:pt modelId="{BAC79404-0537-474E-8B93-0D6B29A85106}">
      <dgm:prSet phldrT="[Текст]" custT="1"/>
      <dgm:spPr/>
      <dgm:t>
        <a:bodyPr/>
        <a:lstStyle/>
        <a:p>
          <a:r>
            <a:rPr lang="ru-RU" sz="2400" b="1" dirty="0" smtClean="0"/>
            <a:t>зрительно-пространственные навыки</a:t>
          </a:r>
          <a:endParaRPr lang="ru-RU" sz="2400" b="1" dirty="0"/>
        </a:p>
      </dgm:t>
    </dgm:pt>
    <dgm:pt modelId="{D1751BA4-8A2E-4E66-947E-6F52E4C6AEEF}" type="parTrans" cxnId="{08A1AA0A-E7DA-471A-8E41-E40C0CE6E97E}">
      <dgm:prSet/>
      <dgm:spPr/>
      <dgm:t>
        <a:bodyPr/>
        <a:lstStyle/>
        <a:p>
          <a:endParaRPr lang="ru-RU"/>
        </a:p>
      </dgm:t>
    </dgm:pt>
    <dgm:pt modelId="{AC7B2655-C524-47DA-BBED-FCAC6705142B}" type="sibTrans" cxnId="{08A1AA0A-E7DA-471A-8E41-E40C0CE6E97E}">
      <dgm:prSet/>
      <dgm:spPr/>
      <dgm:t>
        <a:bodyPr/>
        <a:lstStyle/>
        <a:p>
          <a:endParaRPr lang="ru-RU"/>
        </a:p>
      </dgm:t>
    </dgm:pt>
    <dgm:pt modelId="{041CF4F5-58A9-4898-8760-1595283664E5}">
      <dgm:prSet phldrT="[Текст]" custT="1"/>
      <dgm:spPr/>
      <dgm:t>
        <a:bodyPr/>
        <a:lstStyle/>
        <a:p>
          <a:r>
            <a:rPr lang="ru-RU" sz="2400" b="1" dirty="0" smtClean="0"/>
            <a:t>наличие скорее целостного, чем</a:t>
          </a:r>
        </a:p>
        <a:p>
          <a:r>
            <a:rPr lang="ru-RU" sz="2400" b="1" dirty="0" smtClean="0"/>
            <a:t> аналитического подхода к решению задач</a:t>
          </a:r>
          <a:endParaRPr lang="ru-RU" sz="2400" b="1" dirty="0"/>
        </a:p>
      </dgm:t>
    </dgm:pt>
    <dgm:pt modelId="{647B2E3D-5F3C-4E58-B3A6-D9D6D1C55320}" type="parTrans" cxnId="{E75B9825-F4B9-483B-916B-C1B9B064E2DA}">
      <dgm:prSet/>
      <dgm:spPr/>
      <dgm:t>
        <a:bodyPr/>
        <a:lstStyle/>
        <a:p>
          <a:endParaRPr lang="ru-RU"/>
        </a:p>
      </dgm:t>
    </dgm:pt>
    <dgm:pt modelId="{8E937849-F771-43A6-A482-55D9A2BAD194}" type="sibTrans" cxnId="{E75B9825-F4B9-483B-916B-C1B9B064E2DA}">
      <dgm:prSet/>
      <dgm:spPr/>
      <dgm:t>
        <a:bodyPr/>
        <a:lstStyle/>
        <a:p>
          <a:endParaRPr lang="ru-RU"/>
        </a:p>
      </dgm:t>
    </dgm:pt>
    <dgm:pt modelId="{96C8CEDA-BFF1-4513-B523-ED54145BDAB8}" type="pres">
      <dgm:prSet presAssocID="{4CD1189E-16C4-428B-A76D-CB0778FA15B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E33918-BBEC-482B-9C10-6E25461C1352}" type="pres">
      <dgm:prSet presAssocID="{6D917841-7A15-4EE8-A46A-14C710DF2188}" presName="composite" presStyleCnt="0"/>
      <dgm:spPr/>
    </dgm:pt>
    <dgm:pt modelId="{1FFCF90B-C545-41FB-91A4-1F810331679A}" type="pres">
      <dgm:prSet presAssocID="{6D917841-7A15-4EE8-A46A-14C710DF2188}" presName="imgShp" presStyleLbl="fgImgPlace1" presStyleIdx="0" presStyleCnt="4" custLinFactNeighborX="-53959" custLinFactNeighborY="-12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4902C3B-63FE-4188-AB6D-5DF9C73E869F}" type="pres">
      <dgm:prSet presAssocID="{6D917841-7A15-4EE8-A46A-14C710DF2188}" presName="txShp" presStyleLbl="node1" presStyleIdx="0" presStyleCnt="4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6032CA-C815-4DC3-A2AB-59212550F1F6}" type="pres">
      <dgm:prSet presAssocID="{6116936B-55AD-420B-9BB6-AECF3371332B}" presName="spacing" presStyleCnt="0"/>
      <dgm:spPr/>
    </dgm:pt>
    <dgm:pt modelId="{FF1118D1-B878-4F51-9182-A74976C8D913}" type="pres">
      <dgm:prSet presAssocID="{A9A640FA-293F-46E8-A26E-8F829DE72BB9}" presName="composite" presStyleCnt="0"/>
      <dgm:spPr/>
    </dgm:pt>
    <dgm:pt modelId="{11ACF0B2-4234-4ED9-825C-AFC09C50F1A3}" type="pres">
      <dgm:prSet presAssocID="{A9A640FA-293F-46E8-A26E-8F829DE72BB9}" presName="imgShp" presStyleLbl="fgImgPlace1" presStyleIdx="1" presStyleCnt="4" custLinFactNeighborX="-53959" custLinFactNeighborY="160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2291F59-252D-4A7E-AE81-B3591E9CAAC0}" type="pres">
      <dgm:prSet presAssocID="{A9A640FA-293F-46E8-A26E-8F829DE72BB9}" presName="txShp" presStyleLbl="node1" presStyleIdx="1" presStyleCnt="4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DB0C0-3D89-488E-978E-31543F103405}" type="pres">
      <dgm:prSet presAssocID="{44FA97B9-5C3D-4332-9843-CA296839984D}" presName="spacing" presStyleCnt="0"/>
      <dgm:spPr/>
    </dgm:pt>
    <dgm:pt modelId="{10446FCD-6DA4-4BE2-BB5D-0B93D957B0AE}" type="pres">
      <dgm:prSet presAssocID="{BAC79404-0537-474E-8B93-0D6B29A85106}" presName="composite" presStyleCnt="0"/>
      <dgm:spPr/>
    </dgm:pt>
    <dgm:pt modelId="{43BEBA55-D1D7-432F-A11F-5BC6CA071506}" type="pres">
      <dgm:prSet presAssocID="{BAC79404-0537-474E-8B93-0D6B29A85106}" presName="imgShp" presStyleLbl="fgImgPlace1" presStyleIdx="2" presStyleCnt="4" custLinFactNeighborX="-53959" custLinFactNeighborY="-239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510E118-4773-45CF-95B1-DDCE7AD6FD22}" type="pres">
      <dgm:prSet presAssocID="{BAC79404-0537-474E-8B93-0D6B29A85106}" presName="txShp" presStyleLbl="node1" presStyleIdx="2" presStyleCnt="4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EFE862-D492-4B02-9635-7F882641C476}" type="pres">
      <dgm:prSet presAssocID="{AC7B2655-C524-47DA-BBED-FCAC6705142B}" presName="spacing" presStyleCnt="0"/>
      <dgm:spPr/>
    </dgm:pt>
    <dgm:pt modelId="{AD10633D-E1E9-4F32-9760-CF0A3E9922D6}" type="pres">
      <dgm:prSet presAssocID="{041CF4F5-58A9-4898-8760-1595283664E5}" presName="composite" presStyleCnt="0"/>
      <dgm:spPr/>
    </dgm:pt>
    <dgm:pt modelId="{B201CAC5-961C-49DF-9ACC-D6C7152347F0}" type="pres">
      <dgm:prSet presAssocID="{041CF4F5-58A9-4898-8760-1595283664E5}" presName="imgShp" presStyleLbl="fgImgPlace1" presStyleIdx="3" presStyleCnt="4" custLinFactNeighborX="-53959" custLinFactNeighborY="12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633FF6B9-2A28-4E96-AF02-15AC3FF9E8B8}" type="pres">
      <dgm:prSet presAssocID="{041CF4F5-58A9-4898-8760-1595283664E5}" presName="txShp" presStyleLbl="node1" presStyleIdx="3" presStyleCnt="4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5B9825-F4B9-483B-916B-C1B9B064E2DA}" srcId="{4CD1189E-16C4-428B-A76D-CB0778FA15BF}" destId="{041CF4F5-58A9-4898-8760-1595283664E5}" srcOrd="3" destOrd="0" parTransId="{647B2E3D-5F3C-4E58-B3A6-D9D6D1C55320}" sibTransId="{8E937849-F771-43A6-A482-55D9A2BAD194}"/>
    <dgm:cxn modelId="{F2C5A3BC-5D84-4111-B0FD-83611F490147}" type="presOf" srcId="{A9A640FA-293F-46E8-A26E-8F829DE72BB9}" destId="{42291F59-252D-4A7E-AE81-B3591E9CAAC0}" srcOrd="0" destOrd="0" presId="urn:microsoft.com/office/officeart/2005/8/layout/vList3"/>
    <dgm:cxn modelId="{D6CEE4C7-EE07-46E9-B5D6-84376FFBA65F}" srcId="{4CD1189E-16C4-428B-A76D-CB0778FA15BF}" destId="{A9A640FA-293F-46E8-A26E-8F829DE72BB9}" srcOrd="1" destOrd="0" parTransId="{0EA78B4C-0C3C-42F5-8BF7-32021CA6B86A}" sibTransId="{44FA97B9-5C3D-4332-9843-CA296839984D}"/>
    <dgm:cxn modelId="{E2E108E4-FEFD-4FD3-8EB3-DFF913A9BAA6}" type="presOf" srcId="{6D917841-7A15-4EE8-A46A-14C710DF2188}" destId="{64902C3B-63FE-4188-AB6D-5DF9C73E869F}" srcOrd="0" destOrd="0" presId="urn:microsoft.com/office/officeart/2005/8/layout/vList3"/>
    <dgm:cxn modelId="{08A1AA0A-E7DA-471A-8E41-E40C0CE6E97E}" srcId="{4CD1189E-16C4-428B-A76D-CB0778FA15BF}" destId="{BAC79404-0537-474E-8B93-0D6B29A85106}" srcOrd="2" destOrd="0" parTransId="{D1751BA4-8A2E-4E66-947E-6F52E4C6AEEF}" sibTransId="{AC7B2655-C524-47DA-BBED-FCAC6705142B}"/>
    <dgm:cxn modelId="{A49258A4-1332-433A-B0C1-F727FB329420}" type="presOf" srcId="{BAC79404-0537-474E-8B93-0D6B29A85106}" destId="{4510E118-4773-45CF-95B1-DDCE7AD6FD22}" srcOrd="0" destOrd="0" presId="urn:microsoft.com/office/officeart/2005/8/layout/vList3"/>
    <dgm:cxn modelId="{FCF872E6-E25A-4128-A41D-663B300C803B}" srcId="{4CD1189E-16C4-428B-A76D-CB0778FA15BF}" destId="{6D917841-7A15-4EE8-A46A-14C710DF2188}" srcOrd="0" destOrd="0" parTransId="{5803F39E-EB86-4347-BCD5-DA13682A7FD2}" sibTransId="{6116936B-55AD-420B-9BB6-AECF3371332B}"/>
    <dgm:cxn modelId="{E6F8A7E4-B5D7-4C42-96C0-8E7D163C69BA}" type="presOf" srcId="{041CF4F5-58A9-4898-8760-1595283664E5}" destId="{633FF6B9-2A28-4E96-AF02-15AC3FF9E8B8}" srcOrd="0" destOrd="0" presId="urn:microsoft.com/office/officeart/2005/8/layout/vList3"/>
    <dgm:cxn modelId="{36E130DD-1333-4B19-8B57-3AB034AA015A}" type="presOf" srcId="{4CD1189E-16C4-428B-A76D-CB0778FA15BF}" destId="{96C8CEDA-BFF1-4513-B523-ED54145BDAB8}" srcOrd="0" destOrd="0" presId="urn:microsoft.com/office/officeart/2005/8/layout/vList3"/>
    <dgm:cxn modelId="{E8E27BF6-432C-489E-AFF4-F0A504CEA3C1}" type="presParOf" srcId="{96C8CEDA-BFF1-4513-B523-ED54145BDAB8}" destId="{1EE33918-BBEC-482B-9C10-6E25461C1352}" srcOrd="0" destOrd="0" presId="urn:microsoft.com/office/officeart/2005/8/layout/vList3"/>
    <dgm:cxn modelId="{0D3C0798-7E59-4E08-987E-5D2154EDC68B}" type="presParOf" srcId="{1EE33918-BBEC-482B-9C10-6E25461C1352}" destId="{1FFCF90B-C545-41FB-91A4-1F810331679A}" srcOrd="0" destOrd="0" presId="urn:microsoft.com/office/officeart/2005/8/layout/vList3"/>
    <dgm:cxn modelId="{90A80751-680B-446E-A0F4-1EF36A608812}" type="presParOf" srcId="{1EE33918-BBEC-482B-9C10-6E25461C1352}" destId="{64902C3B-63FE-4188-AB6D-5DF9C73E869F}" srcOrd="1" destOrd="0" presId="urn:microsoft.com/office/officeart/2005/8/layout/vList3"/>
    <dgm:cxn modelId="{8E988E53-6F21-432F-BF5A-61047CD3DE2F}" type="presParOf" srcId="{96C8CEDA-BFF1-4513-B523-ED54145BDAB8}" destId="{E46032CA-C815-4DC3-A2AB-59212550F1F6}" srcOrd="1" destOrd="0" presId="urn:microsoft.com/office/officeart/2005/8/layout/vList3"/>
    <dgm:cxn modelId="{6D3E561B-2716-4918-BA8B-298DD40DF391}" type="presParOf" srcId="{96C8CEDA-BFF1-4513-B523-ED54145BDAB8}" destId="{FF1118D1-B878-4F51-9182-A74976C8D913}" srcOrd="2" destOrd="0" presId="urn:microsoft.com/office/officeart/2005/8/layout/vList3"/>
    <dgm:cxn modelId="{E3CDD541-E8CB-4984-A921-96DC99B2EF42}" type="presParOf" srcId="{FF1118D1-B878-4F51-9182-A74976C8D913}" destId="{11ACF0B2-4234-4ED9-825C-AFC09C50F1A3}" srcOrd="0" destOrd="0" presId="urn:microsoft.com/office/officeart/2005/8/layout/vList3"/>
    <dgm:cxn modelId="{14D38059-0D98-4731-97B6-33240E9B2E67}" type="presParOf" srcId="{FF1118D1-B878-4F51-9182-A74976C8D913}" destId="{42291F59-252D-4A7E-AE81-B3591E9CAAC0}" srcOrd="1" destOrd="0" presId="urn:microsoft.com/office/officeart/2005/8/layout/vList3"/>
    <dgm:cxn modelId="{D0C2F332-0960-4D59-8730-A2505F8653BD}" type="presParOf" srcId="{96C8CEDA-BFF1-4513-B523-ED54145BDAB8}" destId="{DECDB0C0-3D89-488E-978E-31543F103405}" srcOrd="3" destOrd="0" presId="urn:microsoft.com/office/officeart/2005/8/layout/vList3"/>
    <dgm:cxn modelId="{326FAD76-AB58-4539-98AB-653D8BC09DB9}" type="presParOf" srcId="{96C8CEDA-BFF1-4513-B523-ED54145BDAB8}" destId="{10446FCD-6DA4-4BE2-BB5D-0B93D957B0AE}" srcOrd="4" destOrd="0" presId="urn:microsoft.com/office/officeart/2005/8/layout/vList3"/>
    <dgm:cxn modelId="{241D0F31-7C30-463C-B44C-041242EAEE48}" type="presParOf" srcId="{10446FCD-6DA4-4BE2-BB5D-0B93D957B0AE}" destId="{43BEBA55-D1D7-432F-A11F-5BC6CA071506}" srcOrd="0" destOrd="0" presId="urn:microsoft.com/office/officeart/2005/8/layout/vList3"/>
    <dgm:cxn modelId="{EE6020F7-01B8-4EC7-9DE9-79C704E764B9}" type="presParOf" srcId="{10446FCD-6DA4-4BE2-BB5D-0B93D957B0AE}" destId="{4510E118-4773-45CF-95B1-DDCE7AD6FD22}" srcOrd="1" destOrd="0" presId="urn:microsoft.com/office/officeart/2005/8/layout/vList3"/>
    <dgm:cxn modelId="{E724E5E7-AB1B-47F9-A0FD-29B87D4AB907}" type="presParOf" srcId="{96C8CEDA-BFF1-4513-B523-ED54145BDAB8}" destId="{8EEFE862-D492-4B02-9635-7F882641C476}" srcOrd="5" destOrd="0" presId="urn:microsoft.com/office/officeart/2005/8/layout/vList3"/>
    <dgm:cxn modelId="{D825AFA6-13D1-4B1E-8946-612D771C412F}" type="presParOf" srcId="{96C8CEDA-BFF1-4513-B523-ED54145BDAB8}" destId="{AD10633D-E1E9-4F32-9760-CF0A3E9922D6}" srcOrd="6" destOrd="0" presId="urn:microsoft.com/office/officeart/2005/8/layout/vList3"/>
    <dgm:cxn modelId="{92A11037-918B-4A6E-B44F-DC3A0B4DA710}" type="presParOf" srcId="{AD10633D-E1E9-4F32-9760-CF0A3E9922D6}" destId="{B201CAC5-961C-49DF-9ACC-D6C7152347F0}" srcOrd="0" destOrd="0" presId="urn:microsoft.com/office/officeart/2005/8/layout/vList3"/>
    <dgm:cxn modelId="{DCAAECA3-2940-4449-AA96-D7787AAA4875}" type="presParOf" srcId="{AD10633D-E1E9-4F32-9760-CF0A3E9922D6}" destId="{633FF6B9-2A28-4E96-AF02-15AC3FF9E8B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AD0A5A-12E9-4150-A4CE-6CBAB348EEA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C7538F-117A-4051-8ABE-C408EBEA0A80}">
      <dgm:prSet phldrT="[Текст]"/>
      <dgm:spPr/>
      <dgm:t>
        <a:bodyPr/>
        <a:lstStyle/>
        <a:p>
          <a:r>
            <a:rPr lang="ru-RU" b="1" dirty="0" smtClean="0"/>
            <a:t>астения</a:t>
          </a:r>
          <a:endParaRPr lang="ru-RU" b="1" dirty="0"/>
        </a:p>
      </dgm:t>
    </dgm:pt>
    <dgm:pt modelId="{2CE31527-379C-4490-A853-A7C5A462A729}" type="parTrans" cxnId="{5003D867-500A-4081-8BFE-86E13415DC26}">
      <dgm:prSet/>
      <dgm:spPr/>
      <dgm:t>
        <a:bodyPr/>
        <a:lstStyle/>
        <a:p>
          <a:endParaRPr lang="ru-RU"/>
        </a:p>
      </dgm:t>
    </dgm:pt>
    <dgm:pt modelId="{532FD296-6EFD-4AEC-976A-896FE411175F}" type="sibTrans" cxnId="{5003D867-500A-4081-8BFE-86E13415DC26}">
      <dgm:prSet/>
      <dgm:spPr/>
      <dgm:t>
        <a:bodyPr/>
        <a:lstStyle/>
        <a:p>
          <a:endParaRPr lang="ru-RU"/>
        </a:p>
      </dgm:t>
    </dgm:pt>
    <dgm:pt modelId="{78F078DD-AD90-4452-98DD-A8287D2E8752}">
      <dgm:prSet phldrT="[Текст]"/>
      <dgm:spPr/>
      <dgm:t>
        <a:bodyPr/>
        <a:lstStyle/>
        <a:p>
          <a:r>
            <a:rPr lang="ru-RU" b="1" dirty="0" smtClean="0"/>
            <a:t>ипохондрия</a:t>
          </a:r>
          <a:endParaRPr lang="ru-RU" b="1" dirty="0"/>
        </a:p>
      </dgm:t>
    </dgm:pt>
    <dgm:pt modelId="{8C312DF9-25F0-47D0-9931-F3DAD0D735E1}" type="parTrans" cxnId="{8EF6879B-6235-4D8B-BF98-AFC9D027B059}">
      <dgm:prSet/>
      <dgm:spPr/>
      <dgm:t>
        <a:bodyPr/>
        <a:lstStyle/>
        <a:p>
          <a:endParaRPr lang="ru-RU"/>
        </a:p>
      </dgm:t>
    </dgm:pt>
    <dgm:pt modelId="{645733FA-2373-4EE6-9084-7AF4A1ACCEDA}" type="sibTrans" cxnId="{8EF6879B-6235-4D8B-BF98-AFC9D027B059}">
      <dgm:prSet/>
      <dgm:spPr/>
      <dgm:t>
        <a:bodyPr/>
        <a:lstStyle/>
        <a:p>
          <a:endParaRPr lang="ru-RU"/>
        </a:p>
      </dgm:t>
    </dgm:pt>
    <dgm:pt modelId="{D7DC2CCD-E016-47D7-B949-9A9890E47C6E}">
      <dgm:prSet phldrT="[Текст]"/>
      <dgm:spPr/>
      <dgm:t>
        <a:bodyPr/>
        <a:lstStyle/>
        <a:p>
          <a:r>
            <a:rPr lang="ru-RU" b="1" dirty="0" err="1" smtClean="0"/>
            <a:t>астено-невротическая</a:t>
          </a:r>
          <a:r>
            <a:rPr lang="ru-RU" b="1" dirty="0" smtClean="0"/>
            <a:t> акцентуация характера</a:t>
          </a:r>
          <a:endParaRPr lang="ru-RU" b="1" dirty="0"/>
        </a:p>
      </dgm:t>
    </dgm:pt>
    <dgm:pt modelId="{82139F33-94FB-4D4F-991A-C5376A0C9ECA}" type="parTrans" cxnId="{9476D017-43CD-4C4C-95ED-65C519630AA9}">
      <dgm:prSet/>
      <dgm:spPr/>
      <dgm:t>
        <a:bodyPr/>
        <a:lstStyle/>
        <a:p>
          <a:endParaRPr lang="ru-RU"/>
        </a:p>
      </dgm:t>
    </dgm:pt>
    <dgm:pt modelId="{7E44C548-C865-475F-AE9D-55CDC446E21F}" type="sibTrans" cxnId="{9476D017-43CD-4C4C-95ED-65C519630AA9}">
      <dgm:prSet/>
      <dgm:spPr/>
      <dgm:t>
        <a:bodyPr/>
        <a:lstStyle/>
        <a:p>
          <a:endParaRPr lang="ru-RU"/>
        </a:p>
      </dgm:t>
    </dgm:pt>
    <dgm:pt modelId="{E341F82E-FDE7-484E-A938-A93D754101D0}">
      <dgm:prSet/>
      <dgm:spPr/>
      <dgm:t>
        <a:bodyPr/>
        <a:lstStyle/>
        <a:p>
          <a:r>
            <a:rPr lang="ru-RU" b="1" dirty="0" smtClean="0"/>
            <a:t>наличие фобий</a:t>
          </a:r>
          <a:endParaRPr lang="ru-RU" b="1" dirty="0"/>
        </a:p>
      </dgm:t>
    </dgm:pt>
    <dgm:pt modelId="{A01CA614-3F6A-4798-83CF-117585A31048}" type="parTrans" cxnId="{B900675B-AE8E-4ACD-9338-C5A3828E98F2}">
      <dgm:prSet/>
      <dgm:spPr/>
      <dgm:t>
        <a:bodyPr/>
        <a:lstStyle/>
        <a:p>
          <a:endParaRPr lang="ru-RU"/>
        </a:p>
      </dgm:t>
    </dgm:pt>
    <dgm:pt modelId="{1939553C-4CED-4C97-AE21-662574813A54}" type="sibTrans" cxnId="{B900675B-AE8E-4ACD-9338-C5A3828E98F2}">
      <dgm:prSet/>
      <dgm:spPr/>
      <dgm:t>
        <a:bodyPr/>
        <a:lstStyle/>
        <a:p>
          <a:endParaRPr lang="ru-RU"/>
        </a:p>
      </dgm:t>
    </dgm:pt>
    <dgm:pt modelId="{DA725F5B-E109-4FE7-89D4-8EECA826E5B0}">
      <dgm:prSet/>
      <dgm:spPr/>
      <dgm:t>
        <a:bodyPr/>
        <a:lstStyle/>
        <a:p>
          <a:r>
            <a:rPr lang="ru-RU" b="1" dirty="0" smtClean="0"/>
            <a:t>низкая работоспособность и продуктивность</a:t>
          </a:r>
          <a:endParaRPr lang="ru-RU" b="1" dirty="0"/>
        </a:p>
      </dgm:t>
    </dgm:pt>
    <dgm:pt modelId="{0EED523E-FB54-449B-9C4E-A4459A8C25B7}" type="parTrans" cxnId="{9797942E-4F6F-400F-A0CB-30F975340291}">
      <dgm:prSet/>
      <dgm:spPr/>
      <dgm:t>
        <a:bodyPr/>
        <a:lstStyle/>
        <a:p>
          <a:endParaRPr lang="ru-RU"/>
        </a:p>
      </dgm:t>
    </dgm:pt>
    <dgm:pt modelId="{299E7164-D863-4C4D-83D8-6EAB7436E083}" type="sibTrans" cxnId="{9797942E-4F6F-400F-A0CB-30F975340291}">
      <dgm:prSet/>
      <dgm:spPr/>
      <dgm:t>
        <a:bodyPr/>
        <a:lstStyle/>
        <a:p>
          <a:endParaRPr lang="ru-RU"/>
        </a:p>
      </dgm:t>
    </dgm:pt>
    <dgm:pt modelId="{86699F42-131D-4335-99F3-0322274A9B09}">
      <dgm:prSet/>
      <dgm:spPr/>
      <dgm:t>
        <a:bodyPr/>
        <a:lstStyle/>
        <a:p>
          <a:r>
            <a:rPr lang="ru-RU" b="1" dirty="0" err="1" smtClean="0"/>
            <a:t>невротичность</a:t>
          </a:r>
          <a:endParaRPr lang="ru-RU" b="1" dirty="0"/>
        </a:p>
      </dgm:t>
    </dgm:pt>
    <dgm:pt modelId="{85D94504-A37D-404C-B068-45A30F1850CD}" type="parTrans" cxnId="{F1F64A2F-5C5A-492A-8854-FDF581210341}">
      <dgm:prSet/>
      <dgm:spPr/>
      <dgm:t>
        <a:bodyPr/>
        <a:lstStyle/>
        <a:p>
          <a:endParaRPr lang="ru-RU"/>
        </a:p>
      </dgm:t>
    </dgm:pt>
    <dgm:pt modelId="{4F28A467-AB32-4E7F-94E1-05A1FB968E13}" type="sibTrans" cxnId="{F1F64A2F-5C5A-492A-8854-FDF581210341}">
      <dgm:prSet/>
      <dgm:spPr/>
      <dgm:t>
        <a:bodyPr/>
        <a:lstStyle/>
        <a:p>
          <a:endParaRPr lang="ru-RU"/>
        </a:p>
      </dgm:t>
    </dgm:pt>
    <dgm:pt modelId="{F138B671-B660-49EA-B4D2-9B7319D74FCF}">
      <dgm:prSet/>
      <dgm:spPr/>
      <dgm:t>
        <a:bodyPr/>
        <a:lstStyle/>
        <a:p>
          <a:r>
            <a:rPr lang="ru-RU" b="1" dirty="0" smtClean="0"/>
            <a:t>уклонение от активной деятельности</a:t>
          </a:r>
          <a:endParaRPr lang="ru-RU" b="1" dirty="0"/>
        </a:p>
      </dgm:t>
    </dgm:pt>
    <dgm:pt modelId="{11BE80A6-8A71-499A-875B-FF8154D0E111}" type="parTrans" cxnId="{DD78D7B4-2A6E-49B0-A94E-A04FF4124B4F}">
      <dgm:prSet/>
      <dgm:spPr/>
      <dgm:t>
        <a:bodyPr/>
        <a:lstStyle/>
        <a:p>
          <a:endParaRPr lang="ru-RU"/>
        </a:p>
      </dgm:t>
    </dgm:pt>
    <dgm:pt modelId="{EC969A81-C7E4-4753-83D6-DEF16A4CF365}" type="sibTrans" cxnId="{DD78D7B4-2A6E-49B0-A94E-A04FF4124B4F}">
      <dgm:prSet/>
      <dgm:spPr/>
      <dgm:t>
        <a:bodyPr/>
        <a:lstStyle/>
        <a:p>
          <a:endParaRPr lang="ru-RU"/>
        </a:p>
      </dgm:t>
    </dgm:pt>
    <dgm:pt modelId="{896737DF-0112-458B-AE43-76D5878A7DBD}">
      <dgm:prSet/>
      <dgm:spPr/>
      <dgm:t>
        <a:bodyPr/>
        <a:lstStyle/>
        <a:p>
          <a:r>
            <a:rPr lang="ru-RU" b="1" dirty="0" smtClean="0"/>
            <a:t>нарушения когнитивного спектра</a:t>
          </a:r>
          <a:endParaRPr lang="ru-RU" b="1" dirty="0"/>
        </a:p>
      </dgm:t>
    </dgm:pt>
    <dgm:pt modelId="{ABAD20C7-17F7-4CF1-92A2-82F5CE782D4A}" type="parTrans" cxnId="{CAE36485-36F6-4750-ADBE-226950237AD0}">
      <dgm:prSet/>
      <dgm:spPr/>
      <dgm:t>
        <a:bodyPr/>
        <a:lstStyle/>
        <a:p>
          <a:endParaRPr lang="ru-RU"/>
        </a:p>
      </dgm:t>
    </dgm:pt>
    <dgm:pt modelId="{D9D3C970-72DA-4B14-B818-C9D8E822222B}" type="sibTrans" cxnId="{CAE36485-36F6-4750-ADBE-226950237AD0}">
      <dgm:prSet/>
      <dgm:spPr/>
      <dgm:t>
        <a:bodyPr/>
        <a:lstStyle/>
        <a:p>
          <a:endParaRPr lang="ru-RU"/>
        </a:p>
      </dgm:t>
    </dgm:pt>
    <dgm:pt modelId="{DBB198C2-2DA3-4276-9FC8-51C4EF4AD64C}" type="pres">
      <dgm:prSet presAssocID="{F7AD0A5A-12E9-4150-A4CE-6CBAB348EEA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7F6BE8-D5FF-4F57-AF3E-E007D92F4F33}" type="pres">
      <dgm:prSet presAssocID="{4AC7538F-117A-4051-8ABE-C408EBEA0A80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FE008D-0B37-489C-9963-7B25D579D520}" type="pres">
      <dgm:prSet presAssocID="{532FD296-6EFD-4AEC-976A-896FE411175F}" presName="spacer" presStyleCnt="0"/>
      <dgm:spPr/>
    </dgm:pt>
    <dgm:pt modelId="{EBC222EA-1B4F-4DCD-AF7B-563A41C8FCF1}" type="pres">
      <dgm:prSet presAssocID="{78F078DD-AD90-4452-98DD-A8287D2E8752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79092-B244-4797-A428-99DA42475FFA}" type="pres">
      <dgm:prSet presAssocID="{645733FA-2373-4EE6-9084-7AF4A1ACCEDA}" presName="spacer" presStyleCnt="0"/>
      <dgm:spPr/>
    </dgm:pt>
    <dgm:pt modelId="{BE4FD3FE-F1F1-4241-8050-45D21D5BE0E7}" type="pres">
      <dgm:prSet presAssocID="{D7DC2CCD-E016-47D7-B949-9A9890E47C6E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597079-13CB-449F-B1AA-6A8DE36C15CC}" type="pres">
      <dgm:prSet presAssocID="{7E44C548-C865-475F-AE9D-55CDC446E21F}" presName="spacer" presStyleCnt="0"/>
      <dgm:spPr/>
    </dgm:pt>
    <dgm:pt modelId="{AEA305C2-8547-4EB7-9D4E-A1657341BC26}" type="pres">
      <dgm:prSet presAssocID="{E341F82E-FDE7-484E-A938-A93D754101D0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72EE05-AF74-4DC9-9FA4-2153776D999D}" type="pres">
      <dgm:prSet presAssocID="{1939553C-4CED-4C97-AE21-662574813A54}" presName="spacer" presStyleCnt="0"/>
      <dgm:spPr/>
    </dgm:pt>
    <dgm:pt modelId="{9CF9057F-BCA4-4995-86D1-675F59008CE9}" type="pres">
      <dgm:prSet presAssocID="{86699F42-131D-4335-99F3-0322274A9B09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DF1412-1C60-40B0-BBA5-75B28E1BEB73}" type="pres">
      <dgm:prSet presAssocID="{4F28A467-AB32-4E7F-94E1-05A1FB968E13}" presName="spacer" presStyleCnt="0"/>
      <dgm:spPr/>
    </dgm:pt>
    <dgm:pt modelId="{DF7BCC63-C06E-4CE9-BD7A-6FB89376C591}" type="pres">
      <dgm:prSet presAssocID="{DA725F5B-E109-4FE7-89D4-8EECA826E5B0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DCEA60-873A-495F-9676-6E0245F88BAC}" type="pres">
      <dgm:prSet presAssocID="{299E7164-D863-4C4D-83D8-6EAB7436E083}" presName="spacer" presStyleCnt="0"/>
      <dgm:spPr/>
    </dgm:pt>
    <dgm:pt modelId="{D26EB371-E0A1-4FE9-9B2F-EBBFDA22B3F7}" type="pres">
      <dgm:prSet presAssocID="{F138B671-B660-49EA-B4D2-9B7319D74FCF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2ACDD-75A0-4C1B-983A-98B6149B8B58}" type="pres">
      <dgm:prSet presAssocID="{EC969A81-C7E4-4753-83D6-DEF16A4CF365}" presName="spacer" presStyleCnt="0"/>
      <dgm:spPr/>
    </dgm:pt>
    <dgm:pt modelId="{2A7A755C-2AC0-4C62-AECB-3A6BF9EFC78D}" type="pres">
      <dgm:prSet presAssocID="{896737DF-0112-458B-AE43-76D5878A7DBD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CDF554-01C5-4E49-BFBF-C9A3916A248C}" type="presOf" srcId="{78F078DD-AD90-4452-98DD-A8287D2E8752}" destId="{EBC222EA-1B4F-4DCD-AF7B-563A41C8FCF1}" srcOrd="0" destOrd="0" presId="urn:microsoft.com/office/officeart/2005/8/layout/vList2"/>
    <dgm:cxn modelId="{F5CC79B5-0B96-456B-9E17-6DCDCC3C48B4}" type="presOf" srcId="{DA725F5B-E109-4FE7-89D4-8EECA826E5B0}" destId="{DF7BCC63-C06E-4CE9-BD7A-6FB89376C591}" srcOrd="0" destOrd="0" presId="urn:microsoft.com/office/officeart/2005/8/layout/vList2"/>
    <dgm:cxn modelId="{8EF6879B-6235-4D8B-BF98-AFC9D027B059}" srcId="{F7AD0A5A-12E9-4150-A4CE-6CBAB348EEAB}" destId="{78F078DD-AD90-4452-98DD-A8287D2E8752}" srcOrd="1" destOrd="0" parTransId="{8C312DF9-25F0-47D0-9931-F3DAD0D735E1}" sibTransId="{645733FA-2373-4EE6-9084-7AF4A1ACCEDA}"/>
    <dgm:cxn modelId="{FD3C61B4-4E26-4ACD-B0C0-F6D2F741021B}" type="presOf" srcId="{86699F42-131D-4335-99F3-0322274A9B09}" destId="{9CF9057F-BCA4-4995-86D1-675F59008CE9}" srcOrd="0" destOrd="0" presId="urn:microsoft.com/office/officeart/2005/8/layout/vList2"/>
    <dgm:cxn modelId="{CAE36485-36F6-4750-ADBE-226950237AD0}" srcId="{F7AD0A5A-12E9-4150-A4CE-6CBAB348EEAB}" destId="{896737DF-0112-458B-AE43-76D5878A7DBD}" srcOrd="7" destOrd="0" parTransId="{ABAD20C7-17F7-4CF1-92A2-82F5CE782D4A}" sibTransId="{D9D3C970-72DA-4B14-B818-C9D8E822222B}"/>
    <dgm:cxn modelId="{EA7B3FDF-35E9-4BCE-8623-B944513FA965}" type="presOf" srcId="{896737DF-0112-458B-AE43-76D5878A7DBD}" destId="{2A7A755C-2AC0-4C62-AECB-3A6BF9EFC78D}" srcOrd="0" destOrd="0" presId="urn:microsoft.com/office/officeart/2005/8/layout/vList2"/>
    <dgm:cxn modelId="{7FEF9B4C-5C02-4F7C-8585-B0F90AC3EEEB}" type="presOf" srcId="{F138B671-B660-49EA-B4D2-9B7319D74FCF}" destId="{D26EB371-E0A1-4FE9-9B2F-EBBFDA22B3F7}" srcOrd="0" destOrd="0" presId="urn:microsoft.com/office/officeart/2005/8/layout/vList2"/>
    <dgm:cxn modelId="{231BDEBB-8756-4E83-B0C7-B70E696A8EDB}" type="presOf" srcId="{4AC7538F-117A-4051-8ABE-C408EBEA0A80}" destId="{E47F6BE8-D5FF-4F57-AF3E-E007D92F4F33}" srcOrd="0" destOrd="0" presId="urn:microsoft.com/office/officeart/2005/8/layout/vList2"/>
    <dgm:cxn modelId="{F1F64A2F-5C5A-492A-8854-FDF581210341}" srcId="{F7AD0A5A-12E9-4150-A4CE-6CBAB348EEAB}" destId="{86699F42-131D-4335-99F3-0322274A9B09}" srcOrd="4" destOrd="0" parTransId="{85D94504-A37D-404C-B068-45A30F1850CD}" sibTransId="{4F28A467-AB32-4E7F-94E1-05A1FB968E13}"/>
    <dgm:cxn modelId="{C48BAA89-8036-4186-92BB-44C5B751AFA0}" type="presOf" srcId="{F7AD0A5A-12E9-4150-A4CE-6CBAB348EEAB}" destId="{DBB198C2-2DA3-4276-9FC8-51C4EF4AD64C}" srcOrd="0" destOrd="0" presId="urn:microsoft.com/office/officeart/2005/8/layout/vList2"/>
    <dgm:cxn modelId="{9797942E-4F6F-400F-A0CB-30F975340291}" srcId="{F7AD0A5A-12E9-4150-A4CE-6CBAB348EEAB}" destId="{DA725F5B-E109-4FE7-89D4-8EECA826E5B0}" srcOrd="5" destOrd="0" parTransId="{0EED523E-FB54-449B-9C4E-A4459A8C25B7}" sibTransId="{299E7164-D863-4C4D-83D8-6EAB7436E083}"/>
    <dgm:cxn modelId="{B900675B-AE8E-4ACD-9338-C5A3828E98F2}" srcId="{F7AD0A5A-12E9-4150-A4CE-6CBAB348EEAB}" destId="{E341F82E-FDE7-484E-A938-A93D754101D0}" srcOrd="3" destOrd="0" parTransId="{A01CA614-3F6A-4798-83CF-117585A31048}" sibTransId="{1939553C-4CED-4C97-AE21-662574813A54}"/>
    <dgm:cxn modelId="{AA72C743-7B74-4BF5-AA7C-F7D278B4F3E3}" type="presOf" srcId="{E341F82E-FDE7-484E-A938-A93D754101D0}" destId="{AEA305C2-8547-4EB7-9D4E-A1657341BC26}" srcOrd="0" destOrd="0" presId="urn:microsoft.com/office/officeart/2005/8/layout/vList2"/>
    <dgm:cxn modelId="{5003D867-500A-4081-8BFE-86E13415DC26}" srcId="{F7AD0A5A-12E9-4150-A4CE-6CBAB348EEAB}" destId="{4AC7538F-117A-4051-8ABE-C408EBEA0A80}" srcOrd="0" destOrd="0" parTransId="{2CE31527-379C-4490-A853-A7C5A462A729}" sibTransId="{532FD296-6EFD-4AEC-976A-896FE411175F}"/>
    <dgm:cxn modelId="{DD78D7B4-2A6E-49B0-A94E-A04FF4124B4F}" srcId="{F7AD0A5A-12E9-4150-A4CE-6CBAB348EEAB}" destId="{F138B671-B660-49EA-B4D2-9B7319D74FCF}" srcOrd="6" destOrd="0" parTransId="{11BE80A6-8A71-499A-875B-FF8154D0E111}" sibTransId="{EC969A81-C7E4-4753-83D6-DEF16A4CF365}"/>
    <dgm:cxn modelId="{9476D017-43CD-4C4C-95ED-65C519630AA9}" srcId="{F7AD0A5A-12E9-4150-A4CE-6CBAB348EEAB}" destId="{D7DC2CCD-E016-47D7-B949-9A9890E47C6E}" srcOrd="2" destOrd="0" parTransId="{82139F33-94FB-4D4F-991A-C5376A0C9ECA}" sibTransId="{7E44C548-C865-475F-AE9D-55CDC446E21F}"/>
    <dgm:cxn modelId="{E290BAA7-BC10-4FA6-B559-31F9287C1ED0}" type="presOf" srcId="{D7DC2CCD-E016-47D7-B949-9A9890E47C6E}" destId="{BE4FD3FE-F1F1-4241-8050-45D21D5BE0E7}" srcOrd="0" destOrd="0" presId="urn:microsoft.com/office/officeart/2005/8/layout/vList2"/>
    <dgm:cxn modelId="{E520AA6A-F458-4713-9D41-41D922A6B1C4}" type="presParOf" srcId="{DBB198C2-2DA3-4276-9FC8-51C4EF4AD64C}" destId="{E47F6BE8-D5FF-4F57-AF3E-E007D92F4F33}" srcOrd="0" destOrd="0" presId="urn:microsoft.com/office/officeart/2005/8/layout/vList2"/>
    <dgm:cxn modelId="{EB45A426-1148-4C94-9FDF-DB4731FB7ED1}" type="presParOf" srcId="{DBB198C2-2DA3-4276-9FC8-51C4EF4AD64C}" destId="{E1FE008D-0B37-489C-9963-7B25D579D520}" srcOrd="1" destOrd="0" presId="urn:microsoft.com/office/officeart/2005/8/layout/vList2"/>
    <dgm:cxn modelId="{452EE1C6-8E4B-412A-B5FE-4D194087E739}" type="presParOf" srcId="{DBB198C2-2DA3-4276-9FC8-51C4EF4AD64C}" destId="{EBC222EA-1B4F-4DCD-AF7B-563A41C8FCF1}" srcOrd="2" destOrd="0" presId="urn:microsoft.com/office/officeart/2005/8/layout/vList2"/>
    <dgm:cxn modelId="{8040D62A-1548-4C45-B090-55DA15C05B09}" type="presParOf" srcId="{DBB198C2-2DA3-4276-9FC8-51C4EF4AD64C}" destId="{3A179092-B244-4797-A428-99DA42475FFA}" srcOrd="3" destOrd="0" presId="urn:microsoft.com/office/officeart/2005/8/layout/vList2"/>
    <dgm:cxn modelId="{EF4A7333-56BE-4BC0-8AA7-38ACFD813AE1}" type="presParOf" srcId="{DBB198C2-2DA3-4276-9FC8-51C4EF4AD64C}" destId="{BE4FD3FE-F1F1-4241-8050-45D21D5BE0E7}" srcOrd="4" destOrd="0" presId="urn:microsoft.com/office/officeart/2005/8/layout/vList2"/>
    <dgm:cxn modelId="{D5500335-42F5-408E-9FE2-F3597E777D56}" type="presParOf" srcId="{DBB198C2-2DA3-4276-9FC8-51C4EF4AD64C}" destId="{52597079-13CB-449F-B1AA-6A8DE36C15CC}" srcOrd="5" destOrd="0" presId="urn:microsoft.com/office/officeart/2005/8/layout/vList2"/>
    <dgm:cxn modelId="{0F889C95-6434-48C9-904B-77E8288E5667}" type="presParOf" srcId="{DBB198C2-2DA3-4276-9FC8-51C4EF4AD64C}" destId="{AEA305C2-8547-4EB7-9D4E-A1657341BC26}" srcOrd="6" destOrd="0" presId="urn:microsoft.com/office/officeart/2005/8/layout/vList2"/>
    <dgm:cxn modelId="{5E4BC66C-C7F4-45D8-88EA-7C1FB71C90AE}" type="presParOf" srcId="{DBB198C2-2DA3-4276-9FC8-51C4EF4AD64C}" destId="{C572EE05-AF74-4DC9-9FA4-2153776D999D}" srcOrd="7" destOrd="0" presId="urn:microsoft.com/office/officeart/2005/8/layout/vList2"/>
    <dgm:cxn modelId="{14FF9349-5F8C-4886-B991-104335ADD98B}" type="presParOf" srcId="{DBB198C2-2DA3-4276-9FC8-51C4EF4AD64C}" destId="{9CF9057F-BCA4-4995-86D1-675F59008CE9}" srcOrd="8" destOrd="0" presId="urn:microsoft.com/office/officeart/2005/8/layout/vList2"/>
    <dgm:cxn modelId="{D21A4484-6E98-4BD4-85E1-0D6B16574001}" type="presParOf" srcId="{DBB198C2-2DA3-4276-9FC8-51C4EF4AD64C}" destId="{A7DF1412-1C60-40B0-BBA5-75B28E1BEB73}" srcOrd="9" destOrd="0" presId="urn:microsoft.com/office/officeart/2005/8/layout/vList2"/>
    <dgm:cxn modelId="{975741DF-5599-44AF-8EA6-F15B35F59DAA}" type="presParOf" srcId="{DBB198C2-2DA3-4276-9FC8-51C4EF4AD64C}" destId="{DF7BCC63-C06E-4CE9-BD7A-6FB89376C591}" srcOrd="10" destOrd="0" presId="urn:microsoft.com/office/officeart/2005/8/layout/vList2"/>
    <dgm:cxn modelId="{84E19FE7-3161-47DA-9F8A-29C4BE56BB66}" type="presParOf" srcId="{DBB198C2-2DA3-4276-9FC8-51C4EF4AD64C}" destId="{9FDCEA60-873A-495F-9676-6E0245F88BAC}" srcOrd="11" destOrd="0" presId="urn:microsoft.com/office/officeart/2005/8/layout/vList2"/>
    <dgm:cxn modelId="{AC163974-4A8A-4BF7-A844-28CF803CED89}" type="presParOf" srcId="{DBB198C2-2DA3-4276-9FC8-51C4EF4AD64C}" destId="{D26EB371-E0A1-4FE9-9B2F-EBBFDA22B3F7}" srcOrd="12" destOrd="0" presId="urn:microsoft.com/office/officeart/2005/8/layout/vList2"/>
    <dgm:cxn modelId="{2664DAA4-06EB-4C69-8A66-07DDB97B6F15}" type="presParOf" srcId="{DBB198C2-2DA3-4276-9FC8-51C4EF4AD64C}" destId="{F602ACDD-75A0-4C1B-983A-98B6149B8B58}" srcOrd="13" destOrd="0" presId="urn:microsoft.com/office/officeart/2005/8/layout/vList2"/>
    <dgm:cxn modelId="{6E5D2029-2D36-4CD8-9D63-36DD0598D040}" type="presParOf" srcId="{DBB198C2-2DA3-4276-9FC8-51C4EF4AD64C}" destId="{2A7A755C-2AC0-4C62-AECB-3A6BF9EFC78D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C9FF56-8488-439D-BC0A-F58B55F9CF8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3BFDF4-9070-41F5-9C0B-185EBE7AFF05}">
      <dgm:prSet phldrT="[Текст]" custT="1"/>
      <dgm:spPr/>
      <dgm:t>
        <a:bodyPr/>
        <a:lstStyle/>
        <a:p>
          <a:r>
            <a:rPr lang="ru-RU" sz="2400" b="1" dirty="0" smtClean="0"/>
            <a:t>профилактика астенических состояний и </a:t>
          </a:r>
          <a:r>
            <a:rPr lang="ru-RU" sz="2400" b="1" dirty="0" err="1" smtClean="0"/>
            <a:t>психоэмоционального</a:t>
          </a:r>
          <a:r>
            <a:rPr lang="ru-RU" sz="2400" b="1" dirty="0" smtClean="0"/>
            <a:t> напряжения, повышение физической и умственной работоспособности (более частый отдых, смена видов деятельности и проч.);</a:t>
          </a:r>
          <a:endParaRPr lang="ru-RU" sz="2400" b="1" dirty="0"/>
        </a:p>
      </dgm:t>
    </dgm:pt>
    <dgm:pt modelId="{775C5BE7-CA81-4E93-8315-FF61DBA9EB7D}" type="parTrans" cxnId="{937D2480-E734-4DBE-8349-53692F51F834}">
      <dgm:prSet/>
      <dgm:spPr/>
      <dgm:t>
        <a:bodyPr/>
        <a:lstStyle/>
        <a:p>
          <a:endParaRPr lang="ru-RU"/>
        </a:p>
      </dgm:t>
    </dgm:pt>
    <dgm:pt modelId="{C8C8F91B-4F77-46D5-B948-FEA6FA355E10}" type="sibTrans" cxnId="{937D2480-E734-4DBE-8349-53692F51F834}">
      <dgm:prSet/>
      <dgm:spPr/>
      <dgm:t>
        <a:bodyPr/>
        <a:lstStyle/>
        <a:p>
          <a:endParaRPr lang="ru-RU"/>
        </a:p>
      </dgm:t>
    </dgm:pt>
    <dgm:pt modelId="{1B06C384-C56A-41CF-935D-B55982B4FDB7}">
      <dgm:prSet phldrT="[Текст]" custT="1"/>
      <dgm:spPr/>
      <dgm:t>
        <a:bodyPr/>
        <a:lstStyle/>
        <a:p>
          <a:r>
            <a:rPr lang="ru-RU" sz="2400" b="1" dirty="0" smtClean="0"/>
            <a:t>предъявление изучаемого материала с опорой на различные анализаторы</a:t>
          </a:r>
          <a:endParaRPr lang="ru-RU" sz="2400" b="1" dirty="0"/>
        </a:p>
      </dgm:t>
    </dgm:pt>
    <dgm:pt modelId="{0B07C677-6560-4846-A55C-FBB6578BE415}" type="parTrans" cxnId="{C5817813-7A22-4727-9998-35E2C9ABB154}">
      <dgm:prSet/>
      <dgm:spPr/>
      <dgm:t>
        <a:bodyPr/>
        <a:lstStyle/>
        <a:p>
          <a:endParaRPr lang="ru-RU"/>
        </a:p>
      </dgm:t>
    </dgm:pt>
    <dgm:pt modelId="{32328E88-9229-4CEA-BEC6-F63A2054384A}" type="sibTrans" cxnId="{C5817813-7A22-4727-9998-35E2C9ABB154}">
      <dgm:prSet/>
      <dgm:spPr/>
      <dgm:t>
        <a:bodyPr/>
        <a:lstStyle/>
        <a:p>
          <a:endParaRPr lang="ru-RU"/>
        </a:p>
      </dgm:t>
    </dgm:pt>
    <dgm:pt modelId="{931BAEF9-D413-4E5F-B7E6-C2E43D924D06}">
      <dgm:prSet phldrT="[Текст]" custT="1"/>
      <dgm:spPr/>
      <dgm:t>
        <a:bodyPr/>
        <a:lstStyle/>
        <a:p>
          <a:r>
            <a:rPr lang="ru-RU" sz="2400" b="1" dirty="0" smtClean="0"/>
            <a:t>четкое соблюдение алгоритма занятия и заданий для самостоятельной работы </a:t>
          </a:r>
          <a:endParaRPr lang="ru-RU" sz="2400" b="1" dirty="0"/>
        </a:p>
      </dgm:t>
    </dgm:pt>
    <dgm:pt modelId="{C675654F-B5BF-478E-8A39-29D83CB65D64}" type="parTrans" cxnId="{2235C9CA-472E-43DB-8D85-5B49DB2C4807}">
      <dgm:prSet/>
      <dgm:spPr/>
      <dgm:t>
        <a:bodyPr/>
        <a:lstStyle/>
        <a:p>
          <a:endParaRPr lang="ru-RU"/>
        </a:p>
      </dgm:t>
    </dgm:pt>
    <dgm:pt modelId="{904A8BDD-C1C1-42B7-B85C-28DE06C89D94}" type="sibTrans" cxnId="{2235C9CA-472E-43DB-8D85-5B49DB2C4807}">
      <dgm:prSet/>
      <dgm:spPr/>
      <dgm:t>
        <a:bodyPr/>
        <a:lstStyle/>
        <a:p>
          <a:endParaRPr lang="ru-RU"/>
        </a:p>
      </dgm:t>
    </dgm:pt>
    <dgm:pt modelId="{11E5D087-9255-416A-9040-781B0BE4B871}">
      <dgm:prSet phldrT="[Текст]" custT="1"/>
      <dgm:spPr/>
      <dgm:t>
        <a:bodyPr/>
        <a:lstStyle/>
        <a:p>
          <a:r>
            <a:rPr lang="ru-RU" sz="2400" b="1" dirty="0" smtClean="0"/>
            <a:t>активизация всех компонентов учебной деятельности</a:t>
          </a:r>
          <a:endParaRPr lang="ru-RU" sz="2400" b="1" dirty="0"/>
        </a:p>
      </dgm:t>
    </dgm:pt>
    <dgm:pt modelId="{4DCD1CFE-B6FD-4906-9144-7245F3BC0DF9}" type="parTrans" cxnId="{36635333-E1C2-4DBC-8087-8072E98720E2}">
      <dgm:prSet/>
      <dgm:spPr/>
      <dgm:t>
        <a:bodyPr/>
        <a:lstStyle/>
        <a:p>
          <a:endParaRPr lang="ru-RU"/>
        </a:p>
      </dgm:t>
    </dgm:pt>
    <dgm:pt modelId="{0BEE7441-AF15-4CDC-BA02-95FBB8053C5C}" type="sibTrans" cxnId="{36635333-E1C2-4DBC-8087-8072E98720E2}">
      <dgm:prSet/>
      <dgm:spPr/>
      <dgm:t>
        <a:bodyPr/>
        <a:lstStyle/>
        <a:p>
          <a:endParaRPr lang="ru-RU"/>
        </a:p>
      </dgm:t>
    </dgm:pt>
    <dgm:pt modelId="{2194631C-AB91-4149-B0E7-96483589D732}">
      <dgm:prSet phldrT="[Текст]" custT="1"/>
      <dgm:spPr/>
      <dgm:t>
        <a:bodyPr/>
        <a:lstStyle/>
        <a:p>
          <a:r>
            <a:rPr lang="ru-RU" sz="2400" b="1" dirty="0" smtClean="0"/>
            <a:t>индивидуальный подход</a:t>
          </a:r>
          <a:endParaRPr lang="ru-RU" sz="2400" b="1" dirty="0"/>
        </a:p>
      </dgm:t>
    </dgm:pt>
    <dgm:pt modelId="{CB17ECD2-6B6D-4FCF-816E-04636BB42D56}" type="parTrans" cxnId="{A4AA6273-C961-4D3C-8868-F9C4A596884C}">
      <dgm:prSet/>
      <dgm:spPr/>
    </dgm:pt>
    <dgm:pt modelId="{EF9491D8-B584-4B6D-A039-2416082B18E8}" type="sibTrans" cxnId="{A4AA6273-C961-4D3C-8868-F9C4A596884C}">
      <dgm:prSet/>
      <dgm:spPr/>
    </dgm:pt>
    <dgm:pt modelId="{B88F5E10-689E-4C3B-963D-62EEA764AA9C}" type="pres">
      <dgm:prSet presAssocID="{9BC9FF56-8488-439D-BC0A-F58B55F9CF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0A2BA9-649D-4E64-8B52-6071A9113C34}" type="pres">
      <dgm:prSet presAssocID="{4B3BFDF4-9070-41F5-9C0B-185EBE7AFF05}" presName="parentText" presStyleLbl="node1" presStyleIdx="0" presStyleCnt="5" custScaleY="1197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152F4-6115-4484-8C42-E3670C8C6DBE}" type="pres">
      <dgm:prSet presAssocID="{C8C8F91B-4F77-46D5-B948-FEA6FA355E10}" presName="spacer" presStyleCnt="0"/>
      <dgm:spPr/>
    </dgm:pt>
    <dgm:pt modelId="{606F548B-E96E-4C95-AB29-E6033AB1FA5F}" type="pres">
      <dgm:prSet presAssocID="{1B06C384-C56A-41CF-935D-B55982B4FDB7}" presName="parentText" presStyleLbl="node1" presStyleIdx="1" presStyleCnt="5" custScaleY="81067" custLinFactY="2113" custLinFactNeighborX="-71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FF9052-9A28-40A5-A121-3A7FC42EB84B}" type="pres">
      <dgm:prSet presAssocID="{32328E88-9229-4CEA-BEC6-F63A2054384A}" presName="spacer" presStyleCnt="0"/>
      <dgm:spPr/>
    </dgm:pt>
    <dgm:pt modelId="{18C41B6C-EE04-4A35-89F3-FD6DC42FADCD}" type="pres">
      <dgm:prSet presAssocID="{931BAEF9-D413-4E5F-B7E6-C2E43D924D06}" presName="parentText" presStyleLbl="node1" presStyleIdx="2" presStyleCnt="5" custScaleY="89574" custLinFactY="207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6455F3-0537-4645-A57B-75C373435262}" type="pres">
      <dgm:prSet presAssocID="{904A8BDD-C1C1-42B7-B85C-28DE06C89D94}" presName="spacer" presStyleCnt="0"/>
      <dgm:spPr/>
    </dgm:pt>
    <dgm:pt modelId="{A60F9D8D-51DC-4472-916B-38ED3C161381}" type="pres">
      <dgm:prSet presAssocID="{11E5D087-9255-416A-9040-781B0BE4B871}" presName="parentText" presStyleLbl="node1" presStyleIdx="3" presStyleCnt="5" custScaleY="61537" custLinFactY="-113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A4A41-6B93-4955-A389-EC845B458FC4}" type="pres">
      <dgm:prSet presAssocID="{0BEE7441-AF15-4CDC-BA02-95FBB8053C5C}" presName="spacer" presStyleCnt="0"/>
      <dgm:spPr/>
    </dgm:pt>
    <dgm:pt modelId="{485740B2-0534-45F5-83D8-D91E546CA6E7}" type="pres">
      <dgm:prSet presAssocID="{2194631C-AB91-4149-B0E7-96483589D732}" presName="parentText" presStyleLbl="node1" presStyleIdx="4" presStyleCnt="5" custScaleY="554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6DB41A-C096-4DEC-97FA-15CD2644AF17}" type="presOf" srcId="{2194631C-AB91-4149-B0E7-96483589D732}" destId="{485740B2-0534-45F5-83D8-D91E546CA6E7}" srcOrd="0" destOrd="0" presId="urn:microsoft.com/office/officeart/2005/8/layout/vList2"/>
    <dgm:cxn modelId="{1990E92F-8DA9-496B-A750-9EC0F79812B3}" type="presOf" srcId="{4B3BFDF4-9070-41F5-9C0B-185EBE7AFF05}" destId="{DF0A2BA9-649D-4E64-8B52-6071A9113C34}" srcOrd="0" destOrd="0" presId="urn:microsoft.com/office/officeart/2005/8/layout/vList2"/>
    <dgm:cxn modelId="{36635333-E1C2-4DBC-8087-8072E98720E2}" srcId="{9BC9FF56-8488-439D-BC0A-F58B55F9CF86}" destId="{11E5D087-9255-416A-9040-781B0BE4B871}" srcOrd="3" destOrd="0" parTransId="{4DCD1CFE-B6FD-4906-9144-7245F3BC0DF9}" sibTransId="{0BEE7441-AF15-4CDC-BA02-95FBB8053C5C}"/>
    <dgm:cxn modelId="{C5817813-7A22-4727-9998-35E2C9ABB154}" srcId="{9BC9FF56-8488-439D-BC0A-F58B55F9CF86}" destId="{1B06C384-C56A-41CF-935D-B55982B4FDB7}" srcOrd="1" destOrd="0" parTransId="{0B07C677-6560-4846-A55C-FBB6578BE415}" sibTransId="{32328E88-9229-4CEA-BEC6-F63A2054384A}"/>
    <dgm:cxn modelId="{B82FA3F7-B883-4C13-8A68-18BD3CD077A6}" type="presOf" srcId="{9BC9FF56-8488-439D-BC0A-F58B55F9CF86}" destId="{B88F5E10-689E-4C3B-963D-62EEA764AA9C}" srcOrd="0" destOrd="0" presId="urn:microsoft.com/office/officeart/2005/8/layout/vList2"/>
    <dgm:cxn modelId="{3156BEC7-530B-45C6-959B-AF9FE5C504AF}" type="presOf" srcId="{931BAEF9-D413-4E5F-B7E6-C2E43D924D06}" destId="{18C41B6C-EE04-4A35-89F3-FD6DC42FADCD}" srcOrd="0" destOrd="0" presId="urn:microsoft.com/office/officeart/2005/8/layout/vList2"/>
    <dgm:cxn modelId="{2235C9CA-472E-43DB-8D85-5B49DB2C4807}" srcId="{9BC9FF56-8488-439D-BC0A-F58B55F9CF86}" destId="{931BAEF9-D413-4E5F-B7E6-C2E43D924D06}" srcOrd="2" destOrd="0" parTransId="{C675654F-B5BF-478E-8A39-29D83CB65D64}" sibTransId="{904A8BDD-C1C1-42B7-B85C-28DE06C89D94}"/>
    <dgm:cxn modelId="{937D2480-E734-4DBE-8349-53692F51F834}" srcId="{9BC9FF56-8488-439D-BC0A-F58B55F9CF86}" destId="{4B3BFDF4-9070-41F5-9C0B-185EBE7AFF05}" srcOrd="0" destOrd="0" parTransId="{775C5BE7-CA81-4E93-8315-FF61DBA9EB7D}" sibTransId="{C8C8F91B-4F77-46D5-B948-FEA6FA355E10}"/>
    <dgm:cxn modelId="{253D9F85-11AB-4C2C-B8B3-4B00622DCA09}" type="presOf" srcId="{1B06C384-C56A-41CF-935D-B55982B4FDB7}" destId="{606F548B-E96E-4C95-AB29-E6033AB1FA5F}" srcOrd="0" destOrd="0" presId="urn:microsoft.com/office/officeart/2005/8/layout/vList2"/>
    <dgm:cxn modelId="{23B8E376-9C50-4DEB-B3E2-F48C40209FA1}" type="presOf" srcId="{11E5D087-9255-416A-9040-781B0BE4B871}" destId="{A60F9D8D-51DC-4472-916B-38ED3C161381}" srcOrd="0" destOrd="0" presId="urn:microsoft.com/office/officeart/2005/8/layout/vList2"/>
    <dgm:cxn modelId="{A4AA6273-C961-4D3C-8868-F9C4A596884C}" srcId="{9BC9FF56-8488-439D-BC0A-F58B55F9CF86}" destId="{2194631C-AB91-4149-B0E7-96483589D732}" srcOrd="4" destOrd="0" parTransId="{CB17ECD2-6B6D-4FCF-816E-04636BB42D56}" sibTransId="{EF9491D8-B584-4B6D-A039-2416082B18E8}"/>
    <dgm:cxn modelId="{6FE43753-A534-49A5-BD17-DB9CBD2D1C75}" type="presParOf" srcId="{B88F5E10-689E-4C3B-963D-62EEA764AA9C}" destId="{DF0A2BA9-649D-4E64-8B52-6071A9113C34}" srcOrd="0" destOrd="0" presId="urn:microsoft.com/office/officeart/2005/8/layout/vList2"/>
    <dgm:cxn modelId="{CA51E7EB-2B2D-4081-A8B1-F67B12E91353}" type="presParOf" srcId="{B88F5E10-689E-4C3B-963D-62EEA764AA9C}" destId="{556152F4-6115-4484-8C42-E3670C8C6DBE}" srcOrd="1" destOrd="0" presId="urn:microsoft.com/office/officeart/2005/8/layout/vList2"/>
    <dgm:cxn modelId="{99925A3B-1B07-4E22-9D38-D1CBFF3D89AC}" type="presParOf" srcId="{B88F5E10-689E-4C3B-963D-62EEA764AA9C}" destId="{606F548B-E96E-4C95-AB29-E6033AB1FA5F}" srcOrd="2" destOrd="0" presId="urn:microsoft.com/office/officeart/2005/8/layout/vList2"/>
    <dgm:cxn modelId="{53C25567-4DB7-4325-B2D0-51248D812E0A}" type="presParOf" srcId="{B88F5E10-689E-4C3B-963D-62EEA764AA9C}" destId="{95FF9052-9A28-40A5-A121-3A7FC42EB84B}" srcOrd="3" destOrd="0" presId="urn:microsoft.com/office/officeart/2005/8/layout/vList2"/>
    <dgm:cxn modelId="{767DD837-A864-47E5-8F8B-3382B194C805}" type="presParOf" srcId="{B88F5E10-689E-4C3B-963D-62EEA764AA9C}" destId="{18C41B6C-EE04-4A35-89F3-FD6DC42FADCD}" srcOrd="4" destOrd="0" presId="urn:microsoft.com/office/officeart/2005/8/layout/vList2"/>
    <dgm:cxn modelId="{FD8F2AAE-FABA-42F9-A3FE-8D3675EBE966}" type="presParOf" srcId="{B88F5E10-689E-4C3B-963D-62EEA764AA9C}" destId="{D66455F3-0537-4645-A57B-75C373435262}" srcOrd="5" destOrd="0" presId="urn:microsoft.com/office/officeart/2005/8/layout/vList2"/>
    <dgm:cxn modelId="{CA34BE53-EC7D-431B-84BA-91A24DAA14EE}" type="presParOf" srcId="{B88F5E10-689E-4C3B-963D-62EEA764AA9C}" destId="{A60F9D8D-51DC-4472-916B-38ED3C161381}" srcOrd="6" destOrd="0" presId="urn:microsoft.com/office/officeart/2005/8/layout/vList2"/>
    <dgm:cxn modelId="{4F7ED76F-AC2B-4588-9FB7-3E89FBD28961}" type="presParOf" srcId="{B88F5E10-689E-4C3B-963D-62EEA764AA9C}" destId="{003A4A41-6B93-4955-A389-EC845B458FC4}" srcOrd="7" destOrd="0" presId="urn:microsoft.com/office/officeart/2005/8/layout/vList2"/>
    <dgm:cxn modelId="{91FAA4B4-C707-405C-BBD9-4454850888AF}" type="presParOf" srcId="{B88F5E10-689E-4C3B-963D-62EEA764AA9C}" destId="{485740B2-0534-45F5-83D8-D91E546CA6E7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C199F8-398E-4900-95AB-245D2515B725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52E870-8A0D-4870-8285-7BEDEAF3B29E}">
      <dgm:prSet phldrT="[Текст]"/>
      <dgm:spPr/>
      <dgm:t>
        <a:bodyPr/>
        <a:lstStyle/>
        <a:p>
          <a:r>
            <a:rPr lang="ru-RU" b="1" dirty="0" smtClean="0"/>
            <a:t>нормализация </a:t>
          </a:r>
          <a:r>
            <a:rPr lang="ru-RU" b="1" dirty="0" err="1" smtClean="0"/>
            <a:t>психоэмоционального</a:t>
          </a:r>
          <a:r>
            <a:rPr lang="ru-RU" b="1" dirty="0" smtClean="0"/>
            <a:t> и функционального состояния обучающихся</a:t>
          </a:r>
          <a:endParaRPr lang="ru-RU" b="1" dirty="0"/>
        </a:p>
      </dgm:t>
    </dgm:pt>
    <dgm:pt modelId="{85D31266-29B8-4B79-B6D5-27BE5B643D73}" type="parTrans" cxnId="{C19AC5C3-BA10-49DA-87D1-25141BD8DB6B}">
      <dgm:prSet/>
      <dgm:spPr/>
      <dgm:t>
        <a:bodyPr/>
        <a:lstStyle/>
        <a:p>
          <a:endParaRPr lang="ru-RU"/>
        </a:p>
      </dgm:t>
    </dgm:pt>
    <dgm:pt modelId="{DC863F60-8CEB-430F-BEF4-C81A7F31560C}" type="sibTrans" cxnId="{C19AC5C3-BA10-49DA-87D1-25141BD8DB6B}">
      <dgm:prSet/>
      <dgm:spPr/>
      <dgm:t>
        <a:bodyPr/>
        <a:lstStyle/>
        <a:p>
          <a:endParaRPr lang="ru-RU"/>
        </a:p>
      </dgm:t>
    </dgm:pt>
    <dgm:pt modelId="{D925A328-B2A6-4871-850B-0583093F4DD0}">
      <dgm:prSet phldrT="[Текст]"/>
      <dgm:spPr/>
      <dgm:t>
        <a:bodyPr/>
        <a:lstStyle/>
        <a:p>
          <a:r>
            <a:rPr lang="ru-RU" b="1" dirty="0" smtClean="0"/>
            <a:t>повышение физической работоспособности</a:t>
          </a:r>
          <a:endParaRPr lang="ru-RU" b="1" dirty="0"/>
        </a:p>
      </dgm:t>
    </dgm:pt>
    <dgm:pt modelId="{72578E6D-B8AB-44A0-9CEB-DF83E714DAC3}" type="parTrans" cxnId="{73DF9ED8-AE6D-4673-8BC4-BD196F859BC6}">
      <dgm:prSet/>
      <dgm:spPr/>
      <dgm:t>
        <a:bodyPr/>
        <a:lstStyle/>
        <a:p>
          <a:endParaRPr lang="ru-RU"/>
        </a:p>
      </dgm:t>
    </dgm:pt>
    <dgm:pt modelId="{9E3AD17C-D335-487A-A0D6-3965C8FE2297}" type="sibTrans" cxnId="{73DF9ED8-AE6D-4673-8BC4-BD196F859BC6}">
      <dgm:prSet/>
      <dgm:spPr/>
      <dgm:t>
        <a:bodyPr/>
        <a:lstStyle/>
        <a:p>
          <a:endParaRPr lang="ru-RU"/>
        </a:p>
      </dgm:t>
    </dgm:pt>
    <dgm:pt modelId="{24822807-8480-4A28-A06B-93928DDE4A67}">
      <dgm:prSet phldrT="[Текст]"/>
      <dgm:spPr/>
      <dgm:t>
        <a:bodyPr/>
        <a:lstStyle/>
        <a:p>
          <a:r>
            <a:rPr lang="ru-RU" b="1" dirty="0" smtClean="0"/>
            <a:t>снятие утомления и повышение адаптационных возможностей студентов</a:t>
          </a:r>
          <a:endParaRPr lang="ru-RU" b="1" dirty="0"/>
        </a:p>
      </dgm:t>
    </dgm:pt>
    <dgm:pt modelId="{D6F4538C-AE1D-48E9-970F-113AB0251FA0}" type="parTrans" cxnId="{413B4D93-4EE5-4874-9466-2151C2DE67F0}">
      <dgm:prSet/>
      <dgm:spPr/>
      <dgm:t>
        <a:bodyPr/>
        <a:lstStyle/>
        <a:p>
          <a:endParaRPr lang="ru-RU"/>
        </a:p>
      </dgm:t>
    </dgm:pt>
    <dgm:pt modelId="{7BB2B15D-8B33-4800-B467-44F0BFEC1767}" type="sibTrans" cxnId="{413B4D93-4EE5-4874-9466-2151C2DE67F0}">
      <dgm:prSet/>
      <dgm:spPr/>
      <dgm:t>
        <a:bodyPr/>
        <a:lstStyle/>
        <a:p>
          <a:endParaRPr lang="ru-RU"/>
        </a:p>
      </dgm:t>
    </dgm:pt>
    <dgm:pt modelId="{E32ED51C-F181-4FAB-BAC9-320301C6E1F6}" type="pres">
      <dgm:prSet presAssocID="{BDC199F8-398E-4900-95AB-245D2515B72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06A6C4-1316-42AA-9C25-FBE782683165}" type="pres">
      <dgm:prSet presAssocID="{AB52E870-8A0D-4870-8285-7BEDEAF3B29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B8586D-B798-414C-821E-9B75D8BFADED}" type="pres">
      <dgm:prSet presAssocID="{DC863F60-8CEB-430F-BEF4-C81A7F31560C}" presName="sibTrans" presStyleLbl="sibTrans2D1" presStyleIdx="0" presStyleCnt="3"/>
      <dgm:spPr/>
      <dgm:t>
        <a:bodyPr/>
        <a:lstStyle/>
        <a:p>
          <a:endParaRPr lang="ru-RU"/>
        </a:p>
      </dgm:t>
    </dgm:pt>
    <dgm:pt modelId="{5DDAC9C7-22EA-4A36-A5B9-AD1A65F00B43}" type="pres">
      <dgm:prSet presAssocID="{DC863F60-8CEB-430F-BEF4-C81A7F31560C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B98A66B-C170-40BE-883D-EAF280FC2BE6}" type="pres">
      <dgm:prSet presAssocID="{D925A328-B2A6-4871-850B-0583093F4DD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933B8-9B3C-4591-8967-AA1D1C67EB03}" type="pres">
      <dgm:prSet presAssocID="{9E3AD17C-D335-487A-A0D6-3965C8FE2297}" presName="sibTrans" presStyleLbl="sibTrans2D1" presStyleIdx="1" presStyleCnt="3"/>
      <dgm:spPr/>
      <dgm:t>
        <a:bodyPr/>
        <a:lstStyle/>
        <a:p>
          <a:endParaRPr lang="ru-RU"/>
        </a:p>
      </dgm:t>
    </dgm:pt>
    <dgm:pt modelId="{614053AE-85B8-4D9A-A857-E79794987B9D}" type="pres">
      <dgm:prSet presAssocID="{9E3AD17C-D335-487A-A0D6-3965C8FE2297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B3042DFC-70D4-4E64-8571-82FB3AC3D2B5}" type="pres">
      <dgm:prSet presAssocID="{24822807-8480-4A28-A06B-93928DDE4A6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D1B9AD-8304-4080-B80F-B9E1D4C720D2}" type="pres">
      <dgm:prSet presAssocID="{7BB2B15D-8B33-4800-B467-44F0BFEC1767}" presName="sibTrans" presStyleLbl="sibTrans2D1" presStyleIdx="2" presStyleCnt="3"/>
      <dgm:spPr/>
      <dgm:t>
        <a:bodyPr/>
        <a:lstStyle/>
        <a:p>
          <a:endParaRPr lang="ru-RU"/>
        </a:p>
      </dgm:t>
    </dgm:pt>
    <dgm:pt modelId="{E2BE3145-A94B-44D1-8149-15F0D8A49F41}" type="pres">
      <dgm:prSet presAssocID="{7BB2B15D-8B33-4800-B467-44F0BFEC1767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19AC5C3-BA10-49DA-87D1-25141BD8DB6B}" srcId="{BDC199F8-398E-4900-95AB-245D2515B725}" destId="{AB52E870-8A0D-4870-8285-7BEDEAF3B29E}" srcOrd="0" destOrd="0" parTransId="{85D31266-29B8-4B79-B6D5-27BE5B643D73}" sibTransId="{DC863F60-8CEB-430F-BEF4-C81A7F31560C}"/>
    <dgm:cxn modelId="{8CFA2A7B-537B-4E89-B755-DC06C414C73D}" type="presOf" srcId="{BDC199F8-398E-4900-95AB-245D2515B725}" destId="{E32ED51C-F181-4FAB-BAC9-320301C6E1F6}" srcOrd="0" destOrd="0" presId="urn:microsoft.com/office/officeart/2005/8/layout/cycle7"/>
    <dgm:cxn modelId="{863C6ADA-4AC0-4BEE-B037-3570F0FDFBCB}" type="presOf" srcId="{9E3AD17C-D335-487A-A0D6-3965C8FE2297}" destId="{614053AE-85B8-4D9A-A857-E79794987B9D}" srcOrd="1" destOrd="0" presId="urn:microsoft.com/office/officeart/2005/8/layout/cycle7"/>
    <dgm:cxn modelId="{37070503-078A-468C-907A-5E86A104ACB4}" type="presOf" srcId="{DC863F60-8CEB-430F-BEF4-C81A7F31560C}" destId="{3CB8586D-B798-414C-821E-9B75D8BFADED}" srcOrd="0" destOrd="0" presId="urn:microsoft.com/office/officeart/2005/8/layout/cycle7"/>
    <dgm:cxn modelId="{527F0BF8-86A0-4279-8387-52FBACD2B4F5}" type="presOf" srcId="{24822807-8480-4A28-A06B-93928DDE4A67}" destId="{B3042DFC-70D4-4E64-8571-82FB3AC3D2B5}" srcOrd="0" destOrd="0" presId="urn:microsoft.com/office/officeart/2005/8/layout/cycle7"/>
    <dgm:cxn modelId="{C05537EF-4920-4CF7-BC28-23642F42AD60}" type="presOf" srcId="{DC863F60-8CEB-430F-BEF4-C81A7F31560C}" destId="{5DDAC9C7-22EA-4A36-A5B9-AD1A65F00B43}" srcOrd="1" destOrd="0" presId="urn:microsoft.com/office/officeart/2005/8/layout/cycle7"/>
    <dgm:cxn modelId="{4B539E19-B54C-4E89-BC45-E35F363C1141}" type="presOf" srcId="{D925A328-B2A6-4871-850B-0583093F4DD0}" destId="{AB98A66B-C170-40BE-883D-EAF280FC2BE6}" srcOrd="0" destOrd="0" presId="urn:microsoft.com/office/officeart/2005/8/layout/cycle7"/>
    <dgm:cxn modelId="{73DF9ED8-AE6D-4673-8BC4-BD196F859BC6}" srcId="{BDC199F8-398E-4900-95AB-245D2515B725}" destId="{D925A328-B2A6-4871-850B-0583093F4DD0}" srcOrd="1" destOrd="0" parTransId="{72578E6D-B8AB-44A0-9CEB-DF83E714DAC3}" sibTransId="{9E3AD17C-D335-487A-A0D6-3965C8FE2297}"/>
    <dgm:cxn modelId="{4D62F2BC-0253-4D15-B546-80BB6661C75B}" type="presOf" srcId="{7BB2B15D-8B33-4800-B467-44F0BFEC1767}" destId="{14D1B9AD-8304-4080-B80F-B9E1D4C720D2}" srcOrd="0" destOrd="0" presId="urn:microsoft.com/office/officeart/2005/8/layout/cycle7"/>
    <dgm:cxn modelId="{0A08CA4F-17AF-47CA-9B41-1F9C0A19852B}" type="presOf" srcId="{9E3AD17C-D335-487A-A0D6-3965C8FE2297}" destId="{79E933B8-9B3C-4591-8967-AA1D1C67EB03}" srcOrd="0" destOrd="0" presId="urn:microsoft.com/office/officeart/2005/8/layout/cycle7"/>
    <dgm:cxn modelId="{BE5D2B56-3657-4D5F-86B0-C0E9913F4FF6}" type="presOf" srcId="{AB52E870-8A0D-4870-8285-7BEDEAF3B29E}" destId="{FD06A6C4-1316-42AA-9C25-FBE782683165}" srcOrd="0" destOrd="0" presId="urn:microsoft.com/office/officeart/2005/8/layout/cycle7"/>
    <dgm:cxn modelId="{8B0B2C52-B735-46D4-A66D-7DA352418162}" type="presOf" srcId="{7BB2B15D-8B33-4800-B467-44F0BFEC1767}" destId="{E2BE3145-A94B-44D1-8149-15F0D8A49F41}" srcOrd="1" destOrd="0" presId="urn:microsoft.com/office/officeart/2005/8/layout/cycle7"/>
    <dgm:cxn modelId="{413B4D93-4EE5-4874-9466-2151C2DE67F0}" srcId="{BDC199F8-398E-4900-95AB-245D2515B725}" destId="{24822807-8480-4A28-A06B-93928DDE4A67}" srcOrd="2" destOrd="0" parTransId="{D6F4538C-AE1D-48E9-970F-113AB0251FA0}" sibTransId="{7BB2B15D-8B33-4800-B467-44F0BFEC1767}"/>
    <dgm:cxn modelId="{A500B9F4-833B-493C-B816-12582C46C252}" type="presParOf" srcId="{E32ED51C-F181-4FAB-BAC9-320301C6E1F6}" destId="{FD06A6C4-1316-42AA-9C25-FBE782683165}" srcOrd="0" destOrd="0" presId="urn:microsoft.com/office/officeart/2005/8/layout/cycle7"/>
    <dgm:cxn modelId="{CA4D5B2E-845D-4330-9249-0CA30DE2941F}" type="presParOf" srcId="{E32ED51C-F181-4FAB-BAC9-320301C6E1F6}" destId="{3CB8586D-B798-414C-821E-9B75D8BFADED}" srcOrd="1" destOrd="0" presId="urn:microsoft.com/office/officeart/2005/8/layout/cycle7"/>
    <dgm:cxn modelId="{ABAE2C4C-B5B0-43DC-AF58-EB15133F6A26}" type="presParOf" srcId="{3CB8586D-B798-414C-821E-9B75D8BFADED}" destId="{5DDAC9C7-22EA-4A36-A5B9-AD1A65F00B43}" srcOrd="0" destOrd="0" presId="urn:microsoft.com/office/officeart/2005/8/layout/cycle7"/>
    <dgm:cxn modelId="{B9DCA65C-FB43-4293-9461-D80A92EDC791}" type="presParOf" srcId="{E32ED51C-F181-4FAB-BAC9-320301C6E1F6}" destId="{AB98A66B-C170-40BE-883D-EAF280FC2BE6}" srcOrd="2" destOrd="0" presId="urn:microsoft.com/office/officeart/2005/8/layout/cycle7"/>
    <dgm:cxn modelId="{5E9C95E5-490C-4DBE-9EE4-47D92266959A}" type="presParOf" srcId="{E32ED51C-F181-4FAB-BAC9-320301C6E1F6}" destId="{79E933B8-9B3C-4591-8967-AA1D1C67EB03}" srcOrd="3" destOrd="0" presId="urn:microsoft.com/office/officeart/2005/8/layout/cycle7"/>
    <dgm:cxn modelId="{24BB5E14-8CF3-4079-926F-6E3F17F6C61E}" type="presParOf" srcId="{79E933B8-9B3C-4591-8967-AA1D1C67EB03}" destId="{614053AE-85B8-4D9A-A857-E79794987B9D}" srcOrd="0" destOrd="0" presId="urn:microsoft.com/office/officeart/2005/8/layout/cycle7"/>
    <dgm:cxn modelId="{28A0BE93-CF1C-4930-83D8-E7091B29791C}" type="presParOf" srcId="{E32ED51C-F181-4FAB-BAC9-320301C6E1F6}" destId="{B3042DFC-70D4-4E64-8571-82FB3AC3D2B5}" srcOrd="4" destOrd="0" presId="urn:microsoft.com/office/officeart/2005/8/layout/cycle7"/>
    <dgm:cxn modelId="{1923A356-2E3E-43EB-9205-0B9916011677}" type="presParOf" srcId="{E32ED51C-F181-4FAB-BAC9-320301C6E1F6}" destId="{14D1B9AD-8304-4080-B80F-B9E1D4C720D2}" srcOrd="5" destOrd="0" presId="urn:microsoft.com/office/officeart/2005/8/layout/cycle7"/>
    <dgm:cxn modelId="{79B5BC47-81DE-41E2-B6BF-70B22867A0B4}" type="presParOf" srcId="{14D1B9AD-8304-4080-B80F-B9E1D4C720D2}" destId="{E2BE3145-A94B-44D1-8149-15F0D8A49F4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98E052A-5F13-4A08-9666-A5F590D79B1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066882-6962-4999-B356-FC9A0E31F174}">
      <dgm:prSet phldrT="[Текст]" custT="1"/>
      <dgm:spPr/>
      <dgm:t>
        <a:bodyPr/>
        <a:lstStyle/>
        <a:p>
          <a:pPr algn="just"/>
          <a:r>
            <a:rPr lang="ru-RU" sz="2400" b="1" dirty="0" smtClean="0"/>
            <a:t>сниженный объем внимания, его недостаточная устойчивость, низкий темп переключения и затруднения в его распределении</a:t>
          </a:r>
          <a:endParaRPr lang="ru-RU" sz="2400" b="1" dirty="0"/>
        </a:p>
      </dgm:t>
    </dgm:pt>
    <dgm:pt modelId="{D6238722-F663-4997-9E63-4ED2D72A53C1}" type="parTrans" cxnId="{26C7B623-2BA8-438A-92CF-B376F526F245}">
      <dgm:prSet/>
      <dgm:spPr/>
      <dgm:t>
        <a:bodyPr/>
        <a:lstStyle/>
        <a:p>
          <a:endParaRPr lang="ru-RU"/>
        </a:p>
      </dgm:t>
    </dgm:pt>
    <dgm:pt modelId="{8F81ABFA-C857-4670-ACE9-90A1473002F4}" type="sibTrans" cxnId="{26C7B623-2BA8-438A-92CF-B376F526F245}">
      <dgm:prSet/>
      <dgm:spPr/>
      <dgm:t>
        <a:bodyPr/>
        <a:lstStyle/>
        <a:p>
          <a:endParaRPr lang="ru-RU"/>
        </a:p>
      </dgm:t>
    </dgm:pt>
    <dgm:pt modelId="{E18C5DBB-45BC-4179-9EE0-8A642F63E1E2}">
      <dgm:prSet phldrT="[Текст]" custT="1"/>
      <dgm:spPr/>
      <dgm:t>
        <a:bodyPr/>
        <a:lstStyle/>
        <a:p>
          <a:pPr algn="just"/>
          <a:r>
            <a:rPr lang="ru-RU" sz="2400" b="1" dirty="0" smtClean="0"/>
            <a:t>преобладание образной памяти над словесной, механического запоминания над осмысленным</a:t>
          </a:r>
          <a:endParaRPr lang="ru-RU" sz="2400" b="1" dirty="0"/>
        </a:p>
      </dgm:t>
    </dgm:pt>
    <dgm:pt modelId="{12522440-812A-487B-97B0-4C2E3502F1F5}" type="parTrans" cxnId="{BDECEA99-2ECF-46C9-BCF4-5212B7FC9365}">
      <dgm:prSet/>
      <dgm:spPr/>
      <dgm:t>
        <a:bodyPr/>
        <a:lstStyle/>
        <a:p>
          <a:endParaRPr lang="ru-RU"/>
        </a:p>
      </dgm:t>
    </dgm:pt>
    <dgm:pt modelId="{73DC7E8E-CB8B-4C85-8145-02AFE5071533}" type="sibTrans" cxnId="{BDECEA99-2ECF-46C9-BCF4-5212B7FC9365}">
      <dgm:prSet/>
      <dgm:spPr/>
      <dgm:t>
        <a:bodyPr/>
        <a:lstStyle/>
        <a:p>
          <a:endParaRPr lang="ru-RU"/>
        </a:p>
      </dgm:t>
    </dgm:pt>
    <dgm:pt modelId="{2F9BA07C-AC72-467B-9464-7A91B94518EF}">
      <dgm:prSet phldrT="[Текст]" custT="1"/>
      <dgm:spPr/>
      <dgm:t>
        <a:bodyPr/>
        <a:lstStyle/>
        <a:p>
          <a:r>
            <a:rPr lang="ru-RU" sz="2400" b="1" dirty="0" smtClean="0"/>
            <a:t>превалирование наглядных форм мышления над понятийными</a:t>
          </a:r>
          <a:endParaRPr lang="ru-RU" sz="2400" b="1" dirty="0"/>
        </a:p>
      </dgm:t>
    </dgm:pt>
    <dgm:pt modelId="{51C9EF53-3801-4CF2-9077-605375A006AF}" type="parTrans" cxnId="{ACBEF313-AB46-4161-B028-5EBA61AB9F6D}">
      <dgm:prSet/>
      <dgm:spPr/>
      <dgm:t>
        <a:bodyPr/>
        <a:lstStyle/>
        <a:p>
          <a:endParaRPr lang="ru-RU"/>
        </a:p>
      </dgm:t>
    </dgm:pt>
    <dgm:pt modelId="{F86D9AD6-1416-4EFF-8AD8-A21AF972FBE1}" type="sibTrans" cxnId="{ACBEF313-AB46-4161-B028-5EBA61AB9F6D}">
      <dgm:prSet/>
      <dgm:spPr/>
      <dgm:t>
        <a:bodyPr/>
        <a:lstStyle/>
        <a:p>
          <a:endParaRPr lang="ru-RU"/>
        </a:p>
      </dgm:t>
    </dgm:pt>
    <dgm:pt modelId="{E072956D-6AB8-421F-B8EC-71E5C3966B34}">
      <dgm:prSet phldrT="[Текст]" custT="1"/>
      <dgm:spPr/>
      <dgm:t>
        <a:bodyPr/>
        <a:lstStyle/>
        <a:p>
          <a:r>
            <a:rPr lang="ru-RU" sz="2400" b="1" dirty="0" smtClean="0"/>
            <a:t>непонимание и трудности дифференциации эмоциональных состояний окружающих, </a:t>
          </a:r>
          <a:r>
            <a:rPr lang="ru-RU" sz="2400" b="1" dirty="0" err="1" smtClean="0"/>
            <a:t>обедненность</a:t>
          </a:r>
          <a:r>
            <a:rPr lang="ru-RU" sz="2400" b="1" dirty="0" smtClean="0"/>
            <a:t> собственных эмоциональных проявлений</a:t>
          </a:r>
          <a:endParaRPr lang="ru-RU" sz="2400" b="1" dirty="0"/>
        </a:p>
      </dgm:t>
    </dgm:pt>
    <dgm:pt modelId="{ED06C37A-27E2-457B-857B-1D2375FEAFA0}" type="parTrans" cxnId="{7892F23D-624A-4744-ABFB-64A41854CE4B}">
      <dgm:prSet/>
      <dgm:spPr/>
      <dgm:t>
        <a:bodyPr/>
        <a:lstStyle/>
        <a:p>
          <a:endParaRPr lang="ru-RU"/>
        </a:p>
      </dgm:t>
    </dgm:pt>
    <dgm:pt modelId="{BD242822-E69F-4650-B45C-427C083D3859}" type="sibTrans" cxnId="{7892F23D-624A-4744-ABFB-64A41854CE4B}">
      <dgm:prSet/>
      <dgm:spPr/>
      <dgm:t>
        <a:bodyPr/>
        <a:lstStyle/>
        <a:p>
          <a:endParaRPr lang="ru-RU"/>
        </a:p>
      </dgm:t>
    </dgm:pt>
    <dgm:pt modelId="{437E8547-3717-4294-80A0-6C3A6726D073}">
      <dgm:prSet phldrT="[Текст]" custT="1"/>
      <dgm:spPr/>
      <dgm:t>
        <a:bodyPr/>
        <a:lstStyle/>
        <a:p>
          <a:r>
            <a:rPr lang="ru-RU" sz="2400" b="1" dirty="0" smtClean="0"/>
            <a:t>наличие комплекса негативных состояний </a:t>
          </a:r>
          <a:endParaRPr lang="ru-RU" sz="2400" b="1" dirty="0"/>
        </a:p>
      </dgm:t>
    </dgm:pt>
    <dgm:pt modelId="{E75697B4-8919-462E-BC6D-9F8EC0310FBB}" type="parTrans" cxnId="{E5C7C772-9A76-47C6-ADC7-0E9C22450B59}">
      <dgm:prSet/>
      <dgm:spPr/>
      <dgm:t>
        <a:bodyPr/>
        <a:lstStyle/>
        <a:p>
          <a:endParaRPr lang="ru-RU"/>
        </a:p>
      </dgm:t>
    </dgm:pt>
    <dgm:pt modelId="{4C4DA558-C416-4E1A-94B0-18C7ABE6F399}" type="sibTrans" cxnId="{E5C7C772-9A76-47C6-ADC7-0E9C22450B59}">
      <dgm:prSet/>
      <dgm:spPr/>
      <dgm:t>
        <a:bodyPr/>
        <a:lstStyle/>
        <a:p>
          <a:endParaRPr lang="ru-RU"/>
        </a:p>
      </dgm:t>
    </dgm:pt>
    <dgm:pt modelId="{97F55762-703D-48F7-96D3-6BF2D845321D}">
      <dgm:prSet phldrT="[Текст]" custT="1"/>
      <dgm:spPr/>
      <dgm:t>
        <a:bodyPr/>
        <a:lstStyle/>
        <a:p>
          <a:r>
            <a:rPr lang="ru-RU" sz="2400" b="1" dirty="0" smtClean="0"/>
            <a:t>приоритетное общение с преподавателем и ограничения во взаимодействии с однокурсниками</a:t>
          </a:r>
          <a:endParaRPr lang="ru-RU" sz="2400" b="1" dirty="0"/>
        </a:p>
      </dgm:t>
    </dgm:pt>
    <dgm:pt modelId="{10AA49A2-241A-4D08-9A6C-A1BAEA7C8F39}" type="parTrans" cxnId="{6FC87721-B675-43A2-91D9-A1F61975A6C2}">
      <dgm:prSet/>
      <dgm:spPr/>
      <dgm:t>
        <a:bodyPr/>
        <a:lstStyle/>
        <a:p>
          <a:endParaRPr lang="ru-RU"/>
        </a:p>
      </dgm:t>
    </dgm:pt>
    <dgm:pt modelId="{5DDBCD80-44D3-43FB-A8C4-6D5F40715430}" type="sibTrans" cxnId="{6FC87721-B675-43A2-91D9-A1F61975A6C2}">
      <dgm:prSet/>
      <dgm:spPr/>
      <dgm:t>
        <a:bodyPr/>
        <a:lstStyle/>
        <a:p>
          <a:endParaRPr lang="ru-RU"/>
        </a:p>
      </dgm:t>
    </dgm:pt>
    <dgm:pt modelId="{FC8FC127-A86D-48A4-9F97-E5E831CAA1FA}" type="pres">
      <dgm:prSet presAssocID="{F98E052A-5F13-4A08-9666-A5F590D79B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09B1E2-55B9-4E65-B000-3326A0A3FF47}" type="pres">
      <dgm:prSet presAssocID="{84066882-6962-4999-B356-FC9A0E31F174}" presName="parentText" presStyleLbl="node1" presStyleIdx="0" presStyleCnt="6" custScaleY="112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60A479-6998-4D17-B1BF-BFE89C83462F}" type="pres">
      <dgm:prSet presAssocID="{8F81ABFA-C857-4670-ACE9-90A1473002F4}" presName="spacer" presStyleCnt="0"/>
      <dgm:spPr/>
    </dgm:pt>
    <dgm:pt modelId="{92B3EC00-01A8-4F2D-85F7-332F3AF4842C}" type="pres">
      <dgm:prSet presAssocID="{E18C5DBB-45BC-4179-9EE0-8A642F63E1E2}" presName="parentText" presStyleLbl="node1" presStyleIdx="1" presStyleCnt="6" custLinFactY="-157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A8F9B5-2E34-4D7F-95AA-7AC8D2A5509C}" type="pres">
      <dgm:prSet presAssocID="{73DC7E8E-CB8B-4C85-8145-02AFE5071533}" presName="spacer" presStyleCnt="0"/>
      <dgm:spPr/>
    </dgm:pt>
    <dgm:pt modelId="{680BD2FD-0DE2-4E25-880D-EA3EC9A15040}" type="pres">
      <dgm:prSet presAssocID="{2F9BA07C-AC72-467B-9464-7A91B94518EF}" presName="parentText" presStyleLbl="node1" presStyleIdx="2" presStyleCnt="6" custLinFactY="151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B0EEF-8773-4D90-ADDB-E46E0FE4B7A8}" type="pres">
      <dgm:prSet presAssocID="{F86D9AD6-1416-4EFF-8AD8-A21AF972FBE1}" presName="spacer" presStyleCnt="0"/>
      <dgm:spPr/>
    </dgm:pt>
    <dgm:pt modelId="{459B7E73-0150-4ED6-A177-B209023E9D8B}" type="pres">
      <dgm:prSet presAssocID="{E072956D-6AB8-421F-B8EC-71E5C3966B34}" presName="parentText" presStyleLbl="node1" presStyleIdx="3" presStyleCnt="6" custScaleY="127627" custLinFactY="333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2B68F1-5997-481E-B3B6-228D0FB6FC64}" type="pres">
      <dgm:prSet presAssocID="{BD242822-E69F-4650-B45C-427C083D3859}" presName="spacer" presStyleCnt="0"/>
      <dgm:spPr/>
    </dgm:pt>
    <dgm:pt modelId="{FDAC504C-4CE9-4753-9C89-A39F51F82BB6}" type="pres">
      <dgm:prSet presAssocID="{437E8547-3717-4294-80A0-6C3A6726D073}" presName="parentText" presStyleLbl="node1" presStyleIdx="4" presStyleCnt="6" custScaleY="47815" custLinFactY="-434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CEDC1C-2F9A-4F77-9D20-84089E5F4162}" type="pres">
      <dgm:prSet presAssocID="{4C4DA558-C416-4E1A-94B0-18C7ABE6F399}" presName="spacer" presStyleCnt="0"/>
      <dgm:spPr/>
    </dgm:pt>
    <dgm:pt modelId="{D25B3B5F-BA4F-4CDE-8680-6B0C0595B527}" type="pres">
      <dgm:prSet presAssocID="{97F55762-703D-48F7-96D3-6BF2D845321D}" presName="parentText" presStyleLbl="node1" presStyleIdx="5" presStyleCnt="6" custLinFactY="2149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768560-A0A2-422B-AE23-F70A5F4949A4}" type="presOf" srcId="{E18C5DBB-45BC-4179-9EE0-8A642F63E1E2}" destId="{92B3EC00-01A8-4F2D-85F7-332F3AF4842C}" srcOrd="0" destOrd="0" presId="urn:microsoft.com/office/officeart/2005/8/layout/vList2"/>
    <dgm:cxn modelId="{7892F23D-624A-4744-ABFB-64A41854CE4B}" srcId="{F98E052A-5F13-4A08-9666-A5F590D79B1C}" destId="{E072956D-6AB8-421F-B8EC-71E5C3966B34}" srcOrd="3" destOrd="0" parTransId="{ED06C37A-27E2-457B-857B-1D2375FEAFA0}" sibTransId="{BD242822-E69F-4650-B45C-427C083D3859}"/>
    <dgm:cxn modelId="{BDECEA99-2ECF-46C9-BCF4-5212B7FC9365}" srcId="{F98E052A-5F13-4A08-9666-A5F590D79B1C}" destId="{E18C5DBB-45BC-4179-9EE0-8A642F63E1E2}" srcOrd="1" destOrd="0" parTransId="{12522440-812A-487B-97B0-4C2E3502F1F5}" sibTransId="{73DC7E8E-CB8B-4C85-8145-02AFE5071533}"/>
    <dgm:cxn modelId="{3E702710-8E41-4119-8559-3A919D98700B}" type="presOf" srcId="{84066882-6962-4999-B356-FC9A0E31F174}" destId="{6109B1E2-55B9-4E65-B000-3326A0A3FF47}" srcOrd="0" destOrd="0" presId="urn:microsoft.com/office/officeart/2005/8/layout/vList2"/>
    <dgm:cxn modelId="{097B2F3C-4CC5-4651-A33D-402A374A353B}" type="presOf" srcId="{E072956D-6AB8-421F-B8EC-71E5C3966B34}" destId="{459B7E73-0150-4ED6-A177-B209023E9D8B}" srcOrd="0" destOrd="0" presId="urn:microsoft.com/office/officeart/2005/8/layout/vList2"/>
    <dgm:cxn modelId="{0AE5C1FC-F298-42C8-9FC1-5E24FD3E8254}" type="presOf" srcId="{97F55762-703D-48F7-96D3-6BF2D845321D}" destId="{D25B3B5F-BA4F-4CDE-8680-6B0C0595B527}" srcOrd="0" destOrd="0" presId="urn:microsoft.com/office/officeart/2005/8/layout/vList2"/>
    <dgm:cxn modelId="{6FC87721-B675-43A2-91D9-A1F61975A6C2}" srcId="{F98E052A-5F13-4A08-9666-A5F590D79B1C}" destId="{97F55762-703D-48F7-96D3-6BF2D845321D}" srcOrd="5" destOrd="0" parTransId="{10AA49A2-241A-4D08-9A6C-A1BAEA7C8F39}" sibTransId="{5DDBCD80-44D3-43FB-A8C4-6D5F40715430}"/>
    <dgm:cxn modelId="{1A840442-F976-40ED-93D5-77B7AF044E39}" type="presOf" srcId="{437E8547-3717-4294-80A0-6C3A6726D073}" destId="{FDAC504C-4CE9-4753-9C89-A39F51F82BB6}" srcOrd="0" destOrd="0" presId="urn:microsoft.com/office/officeart/2005/8/layout/vList2"/>
    <dgm:cxn modelId="{E5C7C772-9A76-47C6-ADC7-0E9C22450B59}" srcId="{F98E052A-5F13-4A08-9666-A5F590D79B1C}" destId="{437E8547-3717-4294-80A0-6C3A6726D073}" srcOrd="4" destOrd="0" parTransId="{E75697B4-8919-462E-BC6D-9F8EC0310FBB}" sibTransId="{4C4DA558-C416-4E1A-94B0-18C7ABE6F399}"/>
    <dgm:cxn modelId="{26C7B623-2BA8-438A-92CF-B376F526F245}" srcId="{F98E052A-5F13-4A08-9666-A5F590D79B1C}" destId="{84066882-6962-4999-B356-FC9A0E31F174}" srcOrd="0" destOrd="0" parTransId="{D6238722-F663-4997-9E63-4ED2D72A53C1}" sibTransId="{8F81ABFA-C857-4670-ACE9-90A1473002F4}"/>
    <dgm:cxn modelId="{ACBEF313-AB46-4161-B028-5EBA61AB9F6D}" srcId="{F98E052A-5F13-4A08-9666-A5F590D79B1C}" destId="{2F9BA07C-AC72-467B-9464-7A91B94518EF}" srcOrd="2" destOrd="0" parTransId="{51C9EF53-3801-4CF2-9077-605375A006AF}" sibTransId="{F86D9AD6-1416-4EFF-8AD8-A21AF972FBE1}"/>
    <dgm:cxn modelId="{4FA8D11A-BFA3-4A5B-9939-6D547BB9C721}" type="presOf" srcId="{2F9BA07C-AC72-467B-9464-7A91B94518EF}" destId="{680BD2FD-0DE2-4E25-880D-EA3EC9A15040}" srcOrd="0" destOrd="0" presId="urn:microsoft.com/office/officeart/2005/8/layout/vList2"/>
    <dgm:cxn modelId="{0937D502-187A-4EFD-9D61-43B26E60FF51}" type="presOf" srcId="{F98E052A-5F13-4A08-9666-A5F590D79B1C}" destId="{FC8FC127-A86D-48A4-9F97-E5E831CAA1FA}" srcOrd="0" destOrd="0" presId="urn:microsoft.com/office/officeart/2005/8/layout/vList2"/>
    <dgm:cxn modelId="{F1D4254E-5A4D-4B63-8D64-66288CB599FC}" type="presParOf" srcId="{FC8FC127-A86D-48A4-9F97-E5E831CAA1FA}" destId="{6109B1E2-55B9-4E65-B000-3326A0A3FF47}" srcOrd="0" destOrd="0" presId="urn:microsoft.com/office/officeart/2005/8/layout/vList2"/>
    <dgm:cxn modelId="{FD62E3A1-CC9A-4E3B-9A81-A749DA1393BE}" type="presParOf" srcId="{FC8FC127-A86D-48A4-9F97-E5E831CAA1FA}" destId="{ED60A479-6998-4D17-B1BF-BFE89C83462F}" srcOrd="1" destOrd="0" presId="urn:microsoft.com/office/officeart/2005/8/layout/vList2"/>
    <dgm:cxn modelId="{A78E65F5-D30F-46D9-AF6C-03A9ED4F31BD}" type="presParOf" srcId="{FC8FC127-A86D-48A4-9F97-E5E831CAA1FA}" destId="{92B3EC00-01A8-4F2D-85F7-332F3AF4842C}" srcOrd="2" destOrd="0" presId="urn:microsoft.com/office/officeart/2005/8/layout/vList2"/>
    <dgm:cxn modelId="{D0901100-4B8C-4B2A-AA49-8C147D83AD8B}" type="presParOf" srcId="{FC8FC127-A86D-48A4-9F97-E5E831CAA1FA}" destId="{F1A8F9B5-2E34-4D7F-95AA-7AC8D2A5509C}" srcOrd="3" destOrd="0" presId="urn:microsoft.com/office/officeart/2005/8/layout/vList2"/>
    <dgm:cxn modelId="{BB405566-10B4-44C3-932D-27B3744E9398}" type="presParOf" srcId="{FC8FC127-A86D-48A4-9F97-E5E831CAA1FA}" destId="{680BD2FD-0DE2-4E25-880D-EA3EC9A15040}" srcOrd="4" destOrd="0" presId="urn:microsoft.com/office/officeart/2005/8/layout/vList2"/>
    <dgm:cxn modelId="{690B4173-0993-48C1-97D6-FF734C2B831D}" type="presParOf" srcId="{FC8FC127-A86D-48A4-9F97-E5E831CAA1FA}" destId="{7EFB0EEF-8773-4D90-ADDB-E46E0FE4B7A8}" srcOrd="5" destOrd="0" presId="urn:microsoft.com/office/officeart/2005/8/layout/vList2"/>
    <dgm:cxn modelId="{4DD360AB-89B6-40BF-B01E-182300B5B64A}" type="presParOf" srcId="{FC8FC127-A86D-48A4-9F97-E5E831CAA1FA}" destId="{459B7E73-0150-4ED6-A177-B209023E9D8B}" srcOrd="6" destOrd="0" presId="urn:microsoft.com/office/officeart/2005/8/layout/vList2"/>
    <dgm:cxn modelId="{8E5B5702-F373-4FC0-AE61-CF30DA89DC29}" type="presParOf" srcId="{FC8FC127-A86D-48A4-9F97-E5E831CAA1FA}" destId="{4F2B68F1-5997-481E-B3B6-228D0FB6FC64}" srcOrd="7" destOrd="0" presId="urn:microsoft.com/office/officeart/2005/8/layout/vList2"/>
    <dgm:cxn modelId="{4B9C0BC0-CB0C-4D1D-A4A4-1A5A31DE4EC1}" type="presParOf" srcId="{FC8FC127-A86D-48A4-9F97-E5E831CAA1FA}" destId="{FDAC504C-4CE9-4753-9C89-A39F51F82BB6}" srcOrd="8" destOrd="0" presId="urn:microsoft.com/office/officeart/2005/8/layout/vList2"/>
    <dgm:cxn modelId="{8A7E7B22-FF66-43DA-B500-C29FC65D1F6F}" type="presParOf" srcId="{FC8FC127-A86D-48A4-9F97-E5E831CAA1FA}" destId="{09CEDC1C-2F9A-4F77-9D20-84089E5F4162}" srcOrd="9" destOrd="0" presId="urn:microsoft.com/office/officeart/2005/8/layout/vList2"/>
    <dgm:cxn modelId="{DE038A53-5BA5-420B-B148-85CF4F7C2461}" type="presParOf" srcId="{FC8FC127-A86D-48A4-9F97-E5E831CAA1FA}" destId="{D25B3B5F-BA4F-4CDE-8680-6B0C0595B52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1055E3C-185D-4BCB-928E-0C3278E39A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C95595-EB11-4A2A-8E8D-AC0E25A1F625}">
      <dgm:prSet phldrT="[Текст]"/>
      <dgm:spPr/>
      <dgm:t>
        <a:bodyPr/>
        <a:lstStyle/>
        <a:p>
          <a:r>
            <a:rPr lang="ru-RU" b="1" dirty="0" smtClean="0"/>
            <a:t>максимально минимизировать все возможные шумы в помещении</a:t>
          </a:r>
          <a:endParaRPr lang="ru-RU" b="1" dirty="0"/>
        </a:p>
      </dgm:t>
    </dgm:pt>
    <dgm:pt modelId="{64E49961-ADE7-40D2-A7E3-971F66EE7A64}" type="parTrans" cxnId="{F0E6F627-FF45-401D-9F0F-B8A9029B4555}">
      <dgm:prSet/>
      <dgm:spPr/>
      <dgm:t>
        <a:bodyPr/>
        <a:lstStyle/>
        <a:p>
          <a:endParaRPr lang="ru-RU"/>
        </a:p>
      </dgm:t>
    </dgm:pt>
    <dgm:pt modelId="{A21601B5-4883-48E1-A180-267D19324E25}" type="sibTrans" cxnId="{F0E6F627-FF45-401D-9F0F-B8A9029B4555}">
      <dgm:prSet/>
      <dgm:spPr/>
      <dgm:t>
        <a:bodyPr/>
        <a:lstStyle/>
        <a:p>
          <a:endParaRPr lang="ru-RU"/>
        </a:p>
      </dgm:t>
    </dgm:pt>
    <dgm:pt modelId="{6C98B93C-2A31-47E5-AFF5-80FE5F87AC6B}">
      <dgm:prSet phldrT="[Текст]"/>
      <dgm:spPr/>
      <dgm:t>
        <a:bodyPr/>
        <a:lstStyle/>
        <a:p>
          <a:r>
            <a:rPr lang="ru-RU" b="1" dirty="0" smtClean="0"/>
            <a:t>слабослышащие студенты должны сидеть на первом ряду</a:t>
          </a:r>
          <a:endParaRPr lang="ru-RU" b="1" dirty="0"/>
        </a:p>
      </dgm:t>
    </dgm:pt>
    <dgm:pt modelId="{D11181C9-F559-4E7A-A1FF-39F0A35E4C69}" type="parTrans" cxnId="{8E3E4FE9-A45A-450E-B5FE-27A4F7E31AD1}">
      <dgm:prSet/>
      <dgm:spPr/>
      <dgm:t>
        <a:bodyPr/>
        <a:lstStyle/>
        <a:p>
          <a:endParaRPr lang="ru-RU"/>
        </a:p>
      </dgm:t>
    </dgm:pt>
    <dgm:pt modelId="{98CF6A4D-6CC1-4375-ADE0-004110BE7808}" type="sibTrans" cxnId="{8E3E4FE9-A45A-450E-B5FE-27A4F7E31AD1}">
      <dgm:prSet/>
      <dgm:spPr/>
      <dgm:t>
        <a:bodyPr/>
        <a:lstStyle/>
        <a:p>
          <a:endParaRPr lang="ru-RU"/>
        </a:p>
      </dgm:t>
    </dgm:pt>
    <dgm:pt modelId="{3DD0D0BF-0E22-4EEA-908D-53E33F646CAA}">
      <dgm:prSet phldrT="[Текст]"/>
      <dgm:spPr/>
      <dgm:t>
        <a:bodyPr/>
        <a:lstStyle/>
        <a:p>
          <a:r>
            <a:rPr lang="ru-RU" b="1" dirty="0" smtClean="0"/>
            <a:t>в процессе общения располагаться со стороны слухового аппарата или </a:t>
          </a:r>
          <a:r>
            <a:rPr lang="ru-RU" b="1" dirty="0" err="1" smtClean="0"/>
            <a:t>кохлеарного</a:t>
          </a:r>
          <a:r>
            <a:rPr lang="ru-RU" b="1" dirty="0" smtClean="0"/>
            <a:t> </a:t>
          </a:r>
          <a:r>
            <a:rPr lang="ru-RU" b="1" dirty="0" err="1" smtClean="0"/>
            <a:t>импланта</a:t>
          </a:r>
          <a:r>
            <a:rPr lang="ru-RU" b="1" dirty="0" smtClean="0"/>
            <a:t> </a:t>
          </a:r>
          <a:endParaRPr lang="ru-RU" b="1" dirty="0"/>
        </a:p>
      </dgm:t>
    </dgm:pt>
    <dgm:pt modelId="{7969329C-44F5-49E4-A2F6-AC8B3447F6F4}" type="parTrans" cxnId="{DC65952D-861E-4109-B6FD-EC0CA5731ECC}">
      <dgm:prSet/>
      <dgm:spPr/>
      <dgm:t>
        <a:bodyPr/>
        <a:lstStyle/>
        <a:p>
          <a:endParaRPr lang="ru-RU"/>
        </a:p>
      </dgm:t>
    </dgm:pt>
    <dgm:pt modelId="{E111374A-6EC9-4E42-9010-10A4FDBB94FF}" type="sibTrans" cxnId="{DC65952D-861E-4109-B6FD-EC0CA5731ECC}">
      <dgm:prSet/>
      <dgm:spPr/>
      <dgm:t>
        <a:bodyPr/>
        <a:lstStyle/>
        <a:p>
          <a:endParaRPr lang="ru-RU"/>
        </a:p>
      </dgm:t>
    </dgm:pt>
    <dgm:pt modelId="{B49B0209-5E6D-4DC6-A58C-C3D670371A50}">
      <dgm:prSet phldrT="[Текст]"/>
      <dgm:spPr/>
      <dgm:t>
        <a:bodyPr/>
        <a:lstStyle/>
        <a:p>
          <a:r>
            <a:rPr lang="ru-RU" b="1" dirty="0" smtClean="0"/>
            <a:t>располагаться лицом к слушающему, лицо должно быть хорошо освещено</a:t>
          </a:r>
          <a:endParaRPr lang="ru-RU" b="1" dirty="0"/>
        </a:p>
      </dgm:t>
    </dgm:pt>
    <dgm:pt modelId="{B7F54FAA-7AA0-41E2-B091-6AFA0395D4E0}" type="parTrans" cxnId="{E0ACFC7D-B53E-462F-93F3-8F76F287449A}">
      <dgm:prSet/>
      <dgm:spPr/>
      <dgm:t>
        <a:bodyPr/>
        <a:lstStyle/>
        <a:p>
          <a:endParaRPr lang="ru-RU"/>
        </a:p>
      </dgm:t>
    </dgm:pt>
    <dgm:pt modelId="{7BF6D8C9-6BD6-4BA8-94A1-73F6FE30188C}" type="sibTrans" cxnId="{E0ACFC7D-B53E-462F-93F3-8F76F287449A}">
      <dgm:prSet/>
      <dgm:spPr/>
      <dgm:t>
        <a:bodyPr/>
        <a:lstStyle/>
        <a:p>
          <a:endParaRPr lang="ru-RU"/>
        </a:p>
      </dgm:t>
    </dgm:pt>
    <dgm:pt modelId="{B83130FF-E538-41FD-8500-39F85DD0FF46}">
      <dgm:prSet phldrT="[Текст]"/>
      <dgm:spPr/>
      <dgm:t>
        <a:bodyPr/>
        <a:lstStyle/>
        <a:p>
          <a:r>
            <a:rPr lang="ru-RU" b="1" dirty="0" smtClean="0"/>
            <a:t>использовать FM-систему и другие современные технологии</a:t>
          </a:r>
          <a:endParaRPr lang="ru-RU" b="1" dirty="0"/>
        </a:p>
      </dgm:t>
    </dgm:pt>
    <dgm:pt modelId="{90EF45DF-75F1-4529-BFDD-FE8A56D9ECB0}" type="parTrans" cxnId="{D724B0A0-5AEA-4E91-9D5E-60AABB6F3BF3}">
      <dgm:prSet/>
      <dgm:spPr/>
      <dgm:t>
        <a:bodyPr/>
        <a:lstStyle/>
        <a:p>
          <a:endParaRPr lang="ru-RU"/>
        </a:p>
      </dgm:t>
    </dgm:pt>
    <dgm:pt modelId="{6EE0E1A2-B945-4167-89BA-001B7F43D3BC}" type="sibTrans" cxnId="{D724B0A0-5AEA-4E91-9D5E-60AABB6F3BF3}">
      <dgm:prSet/>
      <dgm:spPr/>
      <dgm:t>
        <a:bodyPr/>
        <a:lstStyle/>
        <a:p>
          <a:endParaRPr lang="ru-RU"/>
        </a:p>
      </dgm:t>
    </dgm:pt>
    <dgm:pt modelId="{8FB80448-7FD8-452B-8AF8-6EE357703719}">
      <dgm:prSet phldrT="[Текст]"/>
      <dgm:spPr/>
      <dgm:t>
        <a:bodyPr/>
        <a:lstStyle/>
        <a:p>
          <a:r>
            <a:rPr lang="ru-RU" b="1" dirty="0" smtClean="0"/>
            <a:t>прежде, чем начать говорить со  слабослышащим студентом, необходимо привлечь его внимание</a:t>
          </a:r>
          <a:endParaRPr lang="ru-RU" b="1" dirty="0"/>
        </a:p>
      </dgm:t>
    </dgm:pt>
    <dgm:pt modelId="{24BA57AA-5EC5-4BB8-8F20-4EC77A30AF49}" type="parTrans" cxnId="{8780625E-1685-4435-AC95-8393D7F0CE04}">
      <dgm:prSet/>
      <dgm:spPr/>
      <dgm:t>
        <a:bodyPr/>
        <a:lstStyle/>
        <a:p>
          <a:endParaRPr lang="ru-RU"/>
        </a:p>
      </dgm:t>
    </dgm:pt>
    <dgm:pt modelId="{9A06E39A-C969-45B3-ADEE-2B7BF8039355}" type="sibTrans" cxnId="{8780625E-1685-4435-AC95-8393D7F0CE04}">
      <dgm:prSet/>
      <dgm:spPr/>
      <dgm:t>
        <a:bodyPr/>
        <a:lstStyle/>
        <a:p>
          <a:endParaRPr lang="ru-RU"/>
        </a:p>
      </dgm:t>
    </dgm:pt>
    <dgm:pt modelId="{307E37F9-1EF4-453B-8A6D-1B86803E250C}" type="pres">
      <dgm:prSet presAssocID="{E1055E3C-185D-4BCB-928E-0C3278E39A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E7BEA9-B4E5-48C0-A117-E25827490024}" type="pres">
      <dgm:prSet presAssocID="{BDC95595-EB11-4A2A-8E8D-AC0E25A1F625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9DDC1-45D4-4E87-A043-C89778950168}" type="pres">
      <dgm:prSet presAssocID="{A21601B5-4883-48E1-A180-267D19324E25}" presName="spacer" presStyleCnt="0"/>
      <dgm:spPr/>
    </dgm:pt>
    <dgm:pt modelId="{C469F313-2863-4382-96BB-69D36053CD09}" type="pres">
      <dgm:prSet presAssocID="{6C98B93C-2A31-47E5-AFF5-80FE5F87AC6B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5B85C-7373-4C96-ABFD-8A3981FAFB16}" type="pres">
      <dgm:prSet presAssocID="{98CF6A4D-6CC1-4375-ADE0-004110BE7808}" presName="spacer" presStyleCnt="0"/>
      <dgm:spPr/>
    </dgm:pt>
    <dgm:pt modelId="{0292F653-7FCC-47A4-970A-361D46DC9422}" type="pres">
      <dgm:prSet presAssocID="{3DD0D0BF-0E22-4EEA-908D-53E33F646CAA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CF2898-3737-4EAE-85F3-8223EDD76B51}" type="pres">
      <dgm:prSet presAssocID="{E111374A-6EC9-4E42-9010-10A4FDBB94FF}" presName="spacer" presStyleCnt="0"/>
      <dgm:spPr/>
    </dgm:pt>
    <dgm:pt modelId="{EEEF98F7-CF33-413F-89D3-183DDA3814AB}" type="pres">
      <dgm:prSet presAssocID="{B49B0209-5E6D-4DC6-A58C-C3D670371A50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FCD3AA-5E2A-44FA-BA96-D0740A7AAC1B}" type="pres">
      <dgm:prSet presAssocID="{7BF6D8C9-6BD6-4BA8-94A1-73F6FE30188C}" presName="spacer" presStyleCnt="0"/>
      <dgm:spPr/>
    </dgm:pt>
    <dgm:pt modelId="{76FE170A-C176-4BB9-B70B-9CF958D6A8E5}" type="pres">
      <dgm:prSet presAssocID="{B83130FF-E538-41FD-8500-39F85DD0FF46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C0019D-FC0E-4922-8025-546323049BC7}" type="pres">
      <dgm:prSet presAssocID="{6EE0E1A2-B945-4167-89BA-001B7F43D3BC}" presName="spacer" presStyleCnt="0"/>
      <dgm:spPr/>
    </dgm:pt>
    <dgm:pt modelId="{B3F2B71C-D4B5-4985-9227-9FFAAF0CF6C5}" type="pres">
      <dgm:prSet presAssocID="{8FB80448-7FD8-452B-8AF8-6EE357703719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80625E-1685-4435-AC95-8393D7F0CE04}" srcId="{E1055E3C-185D-4BCB-928E-0C3278E39AA3}" destId="{8FB80448-7FD8-452B-8AF8-6EE357703719}" srcOrd="5" destOrd="0" parTransId="{24BA57AA-5EC5-4BB8-8F20-4EC77A30AF49}" sibTransId="{9A06E39A-C969-45B3-ADEE-2B7BF8039355}"/>
    <dgm:cxn modelId="{CB277D5D-4FCA-4B6C-A1A5-E105C9034467}" type="presOf" srcId="{BDC95595-EB11-4A2A-8E8D-AC0E25A1F625}" destId="{AFE7BEA9-B4E5-48C0-A117-E25827490024}" srcOrd="0" destOrd="0" presId="urn:microsoft.com/office/officeart/2005/8/layout/vList2"/>
    <dgm:cxn modelId="{57284364-D1A8-4F08-80B2-FE167CD06DCE}" type="presOf" srcId="{6C98B93C-2A31-47E5-AFF5-80FE5F87AC6B}" destId="{C469F313-2863-4382-96BB-69D36053CD09}" srcOrd="0" destOrd="0" presId="urn:microsoft.com/office/officeart/2005/8/layout/vList2"/>
    <dgm:cxn modelId="{B230438D-0DFE-42BF-A7EB-CF93611F32EB}" type="presOf" srcId="{E1055E3C-185D-4BCB-928E-0C3278E39AA3}" destId="{307E37F9-1EF4-453B-8A6D-1B86803E250C}" srcOrd="0" destOrd="0" presId="urn:microsoft.com/office/officeart/2005/8/layout/vList2"/>
    <dgm:cxn modelId="{E10E654A-8542-4A7F-989F-19B7FB8DBDBA}" type="presOf" srcId="{B49B0209-5E6D-4DC6-A58C-C3D670371A50}" destId="{EEEF98F7-CF33-413F-89D3-183DDA3814AB}" srcOrd="0" destOrd="0" presId="urn:microsoft.com/office/officeart/2005/8/layout/vList2"/>
    <dgm:cxn modelId="{1E911311-0F99-4B3D-9E33-9D0305B7D29F}" type="presOf" srcId="{3DD0D0BF-0E22-4EEA-908D-53E33F646CAA}" destId="{0292F653-7FCC-47A4-970A-361D46DC9422}" srcOrd="0" destOrd="0" presId="urn:microsoft.com/office/officeart/2005/8/layout/vList2"/>
    <dgm:cxn modelId="{E0ACFC7D-B53E-462F-93F3-8F76F287449A}" srcId="{E1055E3C-185D-4BCB-928E-0C3278E39AA3}" destId="{B49B0209-5E6D-4DC6-A58C-C3D670371A50}" srcOrd="3" destOrd="0" parTransId="{B7F54FAA-7AA0-41E2-B091-6AFA0395D4E0}" sibTransId="{7BF6D8C9-6BD6-4BA8-94A1-73F6FE30188C}"/>
    <dgm:cxn modelId="{D724B0A0-5AEA-4E91-9D5E-60AABB6F3BF3}" srcId="{E1055E3C-185D-4BCB-928E-0C3278E39AA3}" destId="{B83130FF-E538-41FD-8500-39F85DD0FF46}" srcOrd="4" destOrd="0" parTransId="{90EF45DF-75F1-4529-BFDD-FE8A56D9ECB0}" sibTransId="{6EE0E1A2-B945-4167-89BA-001B7F43D3BC}"/>
    <dgm:cxn modelId="{8E3E4FE9-A45A-450E-B5FE-27A4F7E31AD1}" srcId="{E1055E3C-185D-4BCB-928E-0C3278E39AA3}" destId="{6C98B93C-2A31-47E5-AFF5-80FE5F87AC6B}" srcOrd="1" destOrd="0" parTransId="{D11181C9-F559-4E7A-A1FF-39F0A35E4C69}" sibTransId="{98CF6A4D-6CC1-4375-ADE0-004110BE7808}"/>
    <dgm:cxn modelId="{F0E6F627-FF45-401D-9F0F-B8A9029B4555}" srcId="{E1055E3C-185D-4BCB-928E-0C3278E39AA3}" destId="{BDC95595-EB11-4A2A-8E8D-AC0E25A1F625}" srcOrd="0" destOrd="0" parTransId="{64E49961-ADE7-40D2-A7E3-971F66EE7A64}" sibTransId="{A21601B5-4883-48E1-A180-267D19324E25}"/>
    <dgm:cxn modelId="{DC65952D-861E-4109-B6FD-EC0CA5731ECC}" srcId="{E1055E3C-185D-4BCB-928E-0C3278E39AA3}" destId="{3DD0D0BF-0E22-4EEA-908D-53E33F646CAA}" srcOrd="2" destOrd="0" parTransId="{7969329C-44F5-49E4-A2F6-AC8B3447F6F4}" sibTransId="{E111374A-6EC9-4E42-9010-10A4FDBB94FF}"/>
    <dgm:cxn modelId="{DA4D28CE-ED75-474B-9C98-D06E4F6D1DC6}" type="presOf" srcId="{8FB80448-7FD8-452B-8AF8-6EE357703719}" destId="{B3F2B71C-D4B5-4985-9227-9FFAAF0CF6C5}" srcOrd="0" destOrd="0" presId="urn:microsoft.com/office/officeart/2005/8/layout/vList2"/>
    <dgm:cxn modelId="{ABD73F35-B546-4587-81D6-152AAE5842E4}" type="presOf" srcId="{B83130FF-E538-41FD-8500-39F85DD0FF46}" destId="{76FE170A-C176-4BB9-B70B-9CF958D6A8E5}" srcOrd="0" destOrd="0" presId="urn:microsoft.com/office/officeart/2005/8/layout/vList2"/>
    <dgm:cxn modelId="{3FE1A700-E3CF-43E6-99A6-15FE25F92339}" type="presParOf" srcId="{307E37F9-1EF4-453B-8A6D-1B86803E250C}" destId="{AFE7BEA9-B4E5-48C0-A117-E25827490024}" srcOrd="0" destOrd="0" presId="urn:microsoft.com/office/officeart/2005/8/layout/vList2"/>
    <dgm:cxn modelId="{B28C86A8-E2CA-4EA9-8DF0-A3982ED821DD}" type="presParOf" srcId="{307E37F9-1EF4-453B-8A6D-1B86803E250C}" destId="{98A9DDC1-45D4-4E87-A043-C89778950168}" srcOrd="1" destOrd="0" presId="urn:microsoft.com/office/officeart/2005/8/layout/vList2"/>
    <dgm:cxn modelId="{FCDF1DD2-675F-4EC2-93FE-45E003828850}" type="presParOf" srcId="{307E37F9-1EF4-453B-8A6D-1B86803E250C}" destId="{C469F313-2863-4382-96BB-69D36053CD09}" srcOrd="2" destOrd="0" presId="urn:microsoft.com/office/officeart/2005/8/layout/vList2"/>
    <dgm:cxn modelId="{443A65F1-BD6D-44AF-8C74-CA14AB5A9F2C}" type="presParOf" srcId="{307E37F9-1EF4-453B-8A6D-1B86803E250C}" destId="{E415B85C-7373-4C96-ABFD-8A3981FAFB16}" srcOrd="3" destOrd="0" presId="urn:microsoft.com/office/officeart/2005/8/layout/vList2"/>
    <dgm:cxn modelId="{FF5923E5-5F8C-43DD-907D-AC1AC3628720}" type="presParOf" srcId="{307E37F9-1EF4-453B-8A6D-1B86803E250C}" destId="{0292F653-7FCC-47A4-970A-361D46DC9422}" srcOrd="4" destOrd="0" presId="urn:microsoft.com/office/officeart/2005/8/layout/vList2"/>
    <dgm:cxn modelId="{8E81D7AB-5BB9-4DCB-A478-46168992D880}" type="presParOf" srcId="{307E37F9-1EF4-453B-8A6D-1B86803E250C}" destId="{91CF2898-3737-4EAE-85F3-8223EDD76B51}" srcOrd="5" destOrd="0" presId="urn:microsoft.com/office/officeart/2005/8/layout/vList2"/>
    <dgm:cxn modelId="{38A02F31-E146-4EAD-81BF-8DE52AF85DBB}" type="presParOf" srcId="{307E37F9-1EF4-453B-8A6D-1B86803E250C}" destId="{EEEF98F7-CF33-413F-89D3-183DDA3814AB}" srcOrd="6" destOrd="0" presId="urn:microsoft.com/office/officeart/2005/8/layout/vList2"/>
    <dgm:cxn modelId="{E5D6BA5E-D096-4303-93E1-D770D25E7D45}" type="presParOf" srcId="{307E37F9-1EF4-453B-8A6D-1B86803E250C}" destId="{4FFCD3AA-5E2A-44FA-BA96-D0740A7AAC1B}" srcOrd="7" destOrd="0" presId="urn:microsoft.com/office/officeart/2005/8/layout/vList2"/>
    <dgm:cxn modelId="{44900FDB-0D0A-49C3-B3F4-88EE717771F2}" type="presParOf" srcId="{307E37F9-1EF4-453B-8A6D-1B86803E250C}" destId="{76FE170A-C176-4BB9-B70B-9CF958D6A8E5}" srcOrd="8" destOrd="0" presId="urn:microsoft.com/office/officeart/2005/8/layout/vList2"/>
    <dgm:cxn modelId="{3C370157-E54E-434E-8672-8467C8EDC23B}" type="presParOf" srcId="{307E37F9-1EF4-453B-8A6D-1B86803E250C}" destId="{32C0019D-FC0E-4922-8025-546323049BC7}" srcOrd="9" destOrd="0" presId="urn:microsoft.com/office/officeart/2005/8/layout/vList2"/>
    <dgm:cxn modelId="{32FCAB56-ECF6-4CB3-BD17-BB35A7BFD4E5}" type="presParOf" srcId="{307E37F9-1EF4-453B-8A6D-1B86803E250C}" destId="{B3F2B71C-D4B5-4985-9227-9FFAAF0CF6C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055E3C-185D-4BCB-928E-0C3278E39A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C95595-EB11-4A2A-8E8D-AC0E25A1F625}">
      <dgm:prSet phldrT="[Текст]"/>
      <dgm:spPr/>
      <dgm:t>
        <a:bodyPr/>
        <a:lstStyle/>
        <a:p>
          <a:r>
            <a:rPr lang="ru-RU" b="1" dirty="0" smtClean="0"/>
            <a:t>отслеживать реакцию на сказанное слабослышащего обучающегося</a:t>
          </a:r>
          <a:endParaRPr lang="ru-RU" b="1" dirty="0"/>
        </a:p>
      </dgm:t>
    </dgm:pt>
    <dgm:pt modelId="{64E49961-ADE7-40D2-A7E3-971F66EE7A64}" type="parTrans" cxnId="{F0E6F627-FF45-401D-9F0F-B8A9029B4555}">
      <dgm:prSet/>
      <dgm:spPr/>
      <dgm:t>
        <a:bodyPr/>
        <a:lstStyle/>
        <a:p>
          <a:endParaRPr lang="ru-RU"/>
        </a:p>
      </dgm:t>
    </dgm:pt>
    <dgm:pt modelId="{A21601B5-4883-48E1-A180-267D19324E25}" type="sibTrans" cxnId="{F0E6F627-FF45-401D-9F0F-B8A9029B4555}">
      <dgm:prSet/>
      <dgm:spPr/>
      <dgm:t>
        <a:bodyPr/>
        <a:lstStyle/>
        <a:p>
          <a:endParaRPr lang="ru-RU"/>
        </a:p>
      </dgm:t>
    </dgm:pt>
    <dgm:pt modelId="{6C98B93C-2A31-47E5-AFF5-80FE5F87AC6B}">
      <dgm:prSet phldrT="[Текст]"/>
      <dgm:spPr/>
      <dgm:t>
        <a:bodyPr/>
        <a:lstStyle/>
        <a:p>
          <a:r>
            <a:rPr lang="ru-RU" b="1" dirty="0" smtClean="0"/>
            <a:t>если студент не понял, что ему сказали, надо попробовать изменить фразу и сказать ее по-другому</a:t>
          </a:r>
          <a:endParaRPr lang="ru-RU" b="1" dirty="0"/>
        </a:p>
      </dgm:t>
    </dgm:pt>
    <dgm:pt modelId="{D11181C9-F559-4E7A-A1FF-39F0A35E4C69}" type="parTrans" cxnId="{8E3E4FE9-A45A-450E-B5FE-27A4F7E31AD1}">
      <dgm:prSet/>
      <dgm:spPr/>
      <dgm:t>
        <a:bodyPr/>
        <a:lstStyle/>
        <a:p>
          <a:endParaRPr lang="ru-RU"/>
        </a:p>
      </dgm:t>
    </dgm:pt>
    <dgm:pt modelId="{98CF6A4D-6CC1-4375-ADE0-004110BE7808}" type="sibTrans" cxnId="{8E3E4FE9-A45A-450E-B5FE-27A4F7E31AD1}">
      <dgm:prSet/>
      <dgm:spPr/>
      <dgm:t>
        <a:bodyPr/>
        <a:lstStyle/>
        <a:p>
          <a:endParaRPr lang="ru-RU"/>
        </a:p>
      </dgm:t>
    </dgm:pt>
    <dgm:pt modelId="{3DD0D0BF-0E22-4EEA-908D-53E33F646CAA}">
      <dgm:prSet phldrT="[Текст]"/>
      <dgm:spPr/>
      <dgm:t>
        <a:bodyPr/>
        <a:lstStyle/>
        <a:p>
          <a:r>
            <a:rPr lang="ru-RU" b="1" dirty="0" smtClean="0"/>
            <a:t>в качестве дополнительных информационных каналов необходимо использовать естественные жесты и мимику</a:t>
          </a:r>
          <a:endParaRPr lang="ru-RU" b="1" dirty="0"/>
        </a:p>
      </dgm:t>
    </dgm:pt>
    <dgm:pt modelId="{7969329C-44F5-49E4-A2F6-AC8B3447F6F4}" type="parTrans" cxnId="{DC65952D-861E-4109-B6FD-EC0CA5731ECC}">
      <dgm:prSet/>
      <dgm:spPr/>
      <dgm:t>
        <a:bodyPr/>
        <a:lstStyle/>
        <a:p>
          <a:endParaRPr lang="ru-RU"/>
        </a:p>
      </dgm:t>
    </dgm:pt>
    <dgm:pt modelId="{E111374A-6EC9-4E42-9010-10A4FDBB94FF}" type="sibTrans" cxnId="{DC65952D-861E-4109-B6FD-EC0CA5731ECC}">
      <dgm:prSet/>
      <dgm:spPr/>
      <dgm:t>
        <a:bodyPr/>
        <a:lstStyle/>
        <a:p>
          <a:endParaRPr lang="ru-RU"/>
        </a:p>
      </dgm:t>
    </dgm:pt>
    <dgm:pt modelId="{B49B0209-5E6D-4DC6-A58C-C3D670371A50}">
      <dgm:prSet phldrT="[Текст]"/>
      <dgm:spPr/>
      <dgm:t>
        <a:bodyPr/>
        <a:lstStyle/>
        <a:p>
          <a:r>
            <a:rPr lang="ru-RU" b="1" dirty="0" smtClean="0"/>
            <a:t>дублировать звуковую справочную информацию о расписании учебных занятий визуальной </a:t>
          </a:r>
          <a:endParaRPr lang="ru-RU" b="1" dirty="0"/>
        </a:p>
      </dgm:t>
    </dgm:pt>
    <dgm:pt modelId="{B7F54FAA-7AA0-41E2-B091-6AFA0395D4E0}" type="parTrans" cxnId="{E0ACFC7D-B53E-462F-93F3-8F76F287449A}">
      <dgm:prSet/>
      <dgm:spPr/>
      <dgm:t>
        <a:bodyPr/>
        <a:lstStyle/>
        <a:p>
          <a:endParaRPr lang="ru-RU"/>
        </a:p>
      </dgm:t>
    </dgm:pt>
    <dgm:pt modelId="{7BF6D8C9-6BD6-4BA8-94A1-73F6FE30188C}" type="sibTrans" cxnId="{E0ACFC7D-B53E-462F-93F3-8F76F287449A}">
      <dgm:prSet/>
      <dgm:spPr/>
      <dgm:t>
        <a:bodyPr/>
        <a:lstStyle/>
        <a:p>
          <a:endParaRPr lang="ru-RU"/>
        </a:p>
      </dgm:t>
    </dgm:pt>
    <dgm:pt modelId="{B83130FF-E538-41FD-8500-39F85DD0FF46}">
      <dgm:prSet phldrT="[Текст]"/>
      <dgm:spPr/>
      <dgm:t>
        <a:bodyPr/>
        <a:lstStyle/>
        <a:p>
          <a:r>
            <a:rPr lang="ru-RU" b="1" dirty="0" smtClean="0"/>
            <a:t> обеспечить надлежащими звуковыми средствами воспроизведения информации.</a:t>
          </a:r>
          <a:endParaRPr lang="ru-RU" b="1" dirty="0"/>
        </a:p>
      </dgm:t>
    </dgm:pt>
    <dgm:pt modelId="{90EF45DF-75F1-4529-BFDD-FE8A56D9ECB0}" type="parTrans" cxnId="{D724B0A0-5AEA-4E91-9D5E-60AABB6F3BF3}">
      <dgm:prSet/>
      <dgm:spPr/>
      <dgm:t>
        <a:bodyPr/>
        <a:lstStyle/>
        <a:p>
          <a:endParaRPr lang="ru-RU"/>
        </a:p>
      </dgm:t>
    </dgm:pt>
    <dgm:pt modelId="{6EE0E1A2-B945-4167-89BA-001B7F43D3BC}" type="sibTrans" cxnId="{D724B0A0-5AEA-4E91-9D5E-60AABB6F3BF3}">
      <dgm:prSet/>
      <dgm:spPr/>
      <dgm:t>
        <a:bodyPr/>
        <a:lstStyle/>
        <a:p>
          <a:endParaRPr lang="ru-RU"/>
        </a:p>
      </dgm:t>
    </dgm:pt>
    <dgm:pt modelId="{7885D85A-0F90-4CCE-9900-91FD44F6CC30}">
      <dgm:prSet phldrT="[Текст]"/>
      <dgm:spPr/>
      <dgm:t>
        <a:bodyPr/>
        <a:lstStyle/>
        <a:p>
          <a:r>
            <a:rPr lang="ru-RU" b="1" dirty="0" smtClean="0"/>
            <a:t>говорить интонационно окрашенным голосом </a:t>
          </a:r>
          <a:endParaRPr lang="ru-RU" b="1" dirty="0"/>
        </a:p>
      </dgm:t>
    </dgm:pt>
    <dgm:pt modelId="{1F159ABE-FCDA-4406-A5D8-F7B386F36B46}" type="parTrans" cxnId="{82F86BAB-5C40-45A1-94F9-B566E265D60F}">
      <dgm:prSet/>
      <dgm:spPr/>
      <dgm:t>
        <a:bodyPr/>
        <a:lstStyle/>
        <a:p>
          <a:endParaRPr lang="ru-RU"/>
        </a:p>
      </dgm:t>
    </dgm:pt>
    <dgm:pt modelId="{4CCA6421-C600-43DA-8A0B-2E52B6DFB5FC}" type="sibTrans" cxnId="{82F86BAB-5C40-45A1-94F9-B566E265D60F}">
      <dgm:prSet/>
      <dgm:spPr/>
      <dgm:t>
        <a:bodyPr/>
        <a:lstStyle/>
        <a:p>
          <a:endParaRPr lang="ru-RU"/>
        </a:p>
      </dgm:t>
    </dgm:pt>
    <dgm:pt modelId="{307E37F9-1EF4-453B-8A6D-1B86803E250C}" type="pres">
      <dgm:prSet presAssocID="{E1055E3C-185D-4BCB-928E-0C3278E39A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4EB202-1031-421F-A575-B815C66D386A}" type="pres">
      <dgm:prSet presAssocID="{7885D85A-0F90-4CCE-9900-91FD44F6CC30}" presName="parentText" presStyleLbl="node1" presStyleIdx="0" presStyleCnt="6" custLinFactY="-88503" custLinFactNeighborX="31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08221-2539-4054-9D5F-7373F41D33F3}" type="pres">
      <dgm:prSet presAssocID="{4CCA6421-C600-43DA-8A0B-2E52B6DFB5FC}" presName="spacer" presStyleCnt="0"/>
      <dgm:spPr/>
    </dgm:pt>
    <dgm:pt modelId="{AFE7BEA9-B4E5-48C0-A117-E25827490024}" type="pres">
      <dgm:prSet presAssocID="{BDC95595-EB11-4A2A-8E8D-AC0E25A1F625}" presName="parentText" presStyleLbl="node1" presStyleIdx="1" presStyleCnt="6" custLinFactNeighborX="312" custLinFactNeighborY="-748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9DDC1-45D4-4E87-A043-C89778950168}" type="pres">
      <dgm:prSet presAssocID="{A21601B5-4883-48E1-A180-267D19324E25}" presName="spacer" presStyleCnt="0"/>
      <dgm:spPr/>
    </dgm:pt>
    <dgm:pt modelId="{C469F313-2863-4382-96BB-69D36053CD09}" type="pres">
      <dgm:prSet presAssocID="{6C98B93C-2A31-47E5-AFF5-80FE5F87AC6B}" presName="parentText" presStyleLbl="node1" presStyleIdx="2" presStyleCnt="6" custLinFactNeighborX="312" custLinFactNeighborY="-658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5B85C-7373-4C96-ABFD-8A3981FAFB16}" type="pres">
      <dgm:prSet presAssocID="{98CF6A4D-6CC1-4375-ADE0-004110BE7808}" presName="spacer" presStyleCnt="0"/>
      <dgm:spPr/>
    </dgm:pt>
    <dgm:pt modelId="{0292F653-7FCC-47A4-970A-361D46DC9422}" type="pres">
      <dgm:prSet presAssocID="{3DD0D0BF-0E22-4EEA-908D-53E33F646CAA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CF2898-3737-4EAE-85F3-8223EDD76B51}" type="pres">
      <dgm:prSet presAssocID="{E111374A-6EC9-4E42-9010-10A4FDBB94FF}" presName="spacer" presStyleCnt="0"/>
      <dgm:spPr/>
    </dgm:pt>
    <dgm:pt modelId="{EEEF98F7-CF33-413F-89D3-183DDA3814AB}" type="pres">
      <dgm:prSet presAssocID="{B49B0209-5E6D-4DC6-A58C-C3D670371A50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FCD3AA-5E2A-44FA-BA96-D0740A7AAC1B}" type="pres">
      <dgm:prSet presAssocID="{7BF6D8C9-6BD6-4BA8-94A1-73F6FE30188C}" presName="spacer" presStyleCnt="0"/>
      <dgm:spPr/>
    </dgm:pt>
    <dgm:pt modelId="{76FE170A-C176-4BB9-B70B-9CF958D6A8E5}" type="pres">
      <dgm:prSet presAssocID="{B83130FF-E538-41FD-8500-39F85DD0FF46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AF04E3-5CD6-43F7-B814-1C454E3344AD}" type="presOf" srcId="{B49B0209-5E6D-4DC6-A58C-C3D670371A50}" destId="{EEEF98F7-CF33-413F-89D3-183DDA3814AB}" srcOrd="0" destOrd="0" presId="urn:microsoft.com/office/officeart/2005/8/layout/vList2"/>
    <dgm:cxn modelId="{DF8D5FC8-6CBF-4B17-BBA2-EBFDFC1E0E59}" type="presOf" srcId="{7885D85A-0F90-4CCE-9900-91FD44F6CC30}" destId="{264EB202-1031-421F-A575-B815C66D386A}" srcOrd="0" destOrd="0" presId="urn:microsoft.com/office/officeart/2005/8/layout/vList2"/>
    <dgm:cxn modelId="{82F86BAB-5C40-45A1-94F9-B566E265D60F}" srcId="{E1055E3C-185D-4BCB-928E-0C3278E39AA3}" destId="{7885D85A-0F90-4CCE-9900-91FD44F6CC30}" srcOrd="0" destOrd="0" parTransId="{1F159ABE-FCDA-4406-A5D8-F7B386F36B46}" sibTransId="{4CCA6421-C600-43DA-8A0B-2E52B6DFB5FC}"/>
    <dgm:cxn modelId="{312CD6DA-803A-47B9-B489-479AFF0E9820}" type="presOf" srcId="{E1055E3C-185D-4BCB-928E-0C3278E39AA3}" destId="{307E37F9-1EF4-453B-8A6D-1B86803E250C}" srcOrd="0" destOrd="0" presId="urn:microsoft.com/office/officeart/2005/8/layout/vList2"/>
    <dgm:cxn modelId="{A26A64F0-E7CB-4006-A4DA-D03D03AF0293}" type="presOf" srcId="{3DD0D0BF-0E22-4EEA-908D-53E33F646CAA}" destId="{0292F653-7FCC-47A4-970A-361D46DC9422}" srcOrd="0" destOrd="0" presId="urn:microsoft.com/office/officeart/2005/8/layout/vList2"/>
    <dgm:cxn modelId="{2A5A349D-21C9-44E6-B4D6-8109D0D15E10}" type="presOf" srcId="{BDC95595-EB11-4A2A-8E8D-AC0E25A1F625}" destId="{AFE7BEA9-B4E5-48C0-A117-E25827490024}" srcOrd="0" destOrd="0" presId="urn:microsoft.com/office/officeart/2005/8/layout/vList2"/>
    <dgm:cxn modelId="{DC65952D-861E-4109-B6FD-EC0CA5731ECC}" srcId="{E1055E3C-185D-4BCB-928E-0C3278E39AA3}" destId="{3DD0D0BF-0E22-4EEA-908D-53E33F646CAA}" srcOrd="3" destOrd="0" parTransId="{7969329C-44F5-49E4-A2F6-AC8B3447F6F4}" sibTransId="{E111374A-6EC9-4E42-9010-10A4FDBB94FF}"/>
    <dgm:cxn modelId="{D724B0A0-5AEA-4E91-9D5E-60AABB6F3BF3}" srcId="{E1055E3C-185D-4BCB-928E-0C3278E39AA3}" destId="{B83130FF-E538-41FD-8500-39F85DD0FF46}" srcOrd="5" destOrd="0" parTransId="{90EF45DF-75F1-4529-BFDD-FE8A56D9ECB0}" sibTransId="{6EE0E1A2-B945-4167-89BA-001B7F43D3BC}"/>
    <dgm:cxn modelId="{8E3E4FE9-A45A-450E-B5FE-27A4F7E31AD1}" srcId="{E1055E3C-185D-4BCB-928E-0C3278E39AA3}" destId="{6C98B93C-2A31-47E5-AFF5-80FE5F87AC6B}" srcOrd="2" destOrd="0" parTransId="{D11181C9-F559-4E7A-A1FF-39F0A35E4C69}" sibTransId="{98CF6A4D-6CC1-4375-ADE0-004110BE7808}"/>
    <dgm:cxn modelId="{F0E6F627-FF45-401D-9F0F-B8A9029B4555}" srcId="{E1055E3C-185D-4BCB-928E-0C3278E39AA3}" destId="{BDC95595-EB11-4A2A-8E8D-AC0E25A1F625}" srcOrd="1" destOrd="0" parTransId="{64E49961-ADE7-40D2-A7E3-971F66EE7A64}" sibTransId="{A21601B5-4883-48E1-A180-267D19324E25}"/>
    <dgm:cxn modelId="{E0ACFC7D-B53E-462F-93F3-8F76F287449A}" srcId="{E1055E3C-185D-4BCB-928E-0C3278E39AA3}" destId="{B49B0209-5E6D-4DC6-A58C-C3D670371A50}" srcOrd="4" destOrd="0" parTransId="{B7F54FAA-7AA0-41E2-B091-6AFA0395D4E0}" sibTransId="{7BF6D8C9-6BD6-4BA8-94A1-73F6FE30188C}"/>
    <dgm:cxn modelId="{CCC18368-ED6A-4DCB-BC9C-172F2FFE852C}" type="presOf" srcId="{6C98B93C-2A31-47E5-AFF5-80FE5F87AC6B}" destId="{C469F313-2863-4382-96BB-69D36053CD09}" srcOrd="0" destOrd="0" presId="urn:microsoft.com/office/officeart/2005/8/layout/vList2"/>
    <dgm:cxn modelId="{85C07D20-4E7A-4441-AC1F-BAD60E4E79A6}" type="presOf" srcId="{B83130FF-E538-41FD-8500-39F85DD0FF46}" destId="{76FE170A-C176-4BB9-B70B-9CF958D6A8E5}" srcOrd="0" destOrd="0" presId="urn:microsoft.com/office/officeart/2005/8/layout/vList2"/>
    <dgm:cxn modelId="{8498A034-FDA2-439E-81B6-994F01D3F895}" type="presParOf" srcId="{307E37F9-1EF4-453B-8A6D-1B86803E250C}" destId="{264EB202-1031-421F-A575-B815C66D386A}" srcOrd="0" destOrd="0" presId="urn:microsoft.com/office/officeart/2005/8/layout/vList2"/>
    <dgm:cxn modelId="{4E299A46-82DB-41BE-87EC-61A862399292}" type="presParOf" srcId="{307E37F9-1EF4-453B-8A6D-1B86803E250C}" destId="{AC908221-2539-4054-9D5F-7373F41D33F3}" srcOrd="1" destOrd="0" presId="urn:microsoft.com/office/officeart/2005/8/layout/vList2"/>
    <dgm:cxn modelId="{142BCCD3-2A0B-409D-8585-0C975A9C658B}" type="presParOf" srcId="{307E37F9-1EF4-453B-8A6D-1B86803E250C}" destId="{AFE7BEA9-B4E5-48C0-A117-E25827490024}" srcOrd="2" destOrd="0" presId="urn:microsoft.com/office/officeart/2005/8/layout/vList2"/>
    <dgm:cxn modelId="{FA316D64-4B8D-4562-B058-4CE76894B43D}" type="presParOf" srcId="{307E37F9-1EF4-453B-8A6D-1B86803E250C}" destId="{98A9DDC1-45D4-4E87-A043-C89778950168}" srcOrd="3" destOrd="0" presId="urn:microsoft.com/office/officeart/2005/8/layout/vList2"/>
    <dgm:cxn modelId="{27F69807-42B5-4499-9025-9708921CEF8A}" type="presParOf" srcId="{307E37F9-1EF4-453B-8A6D-1B86803E250C}" destId="{C469F313-2863-4382-96BB-69D36053CD09}" srcOrd="4" destOrd="0" presId="urn:microsoft.com/office/officeart/2005/8/layout/vList2"/>
    <dgm:cxn modelId="{300BE198-FFA4-4E85-83DC-83DD3412AE38}" type="presParOf" srcId="{307E37F9-1EF4-453B-8A6D-1B86803E250C}" destId="{E415B85C-7373-4C96-ABFD-8A3981FAFB16}" srcOrd="5" destOrd="0" presId="urn:microsoft.com/office/officeart/2005/8/layout/vList2"/>
    <dgm:cxn modelId="{8968BAD7-10D4-4E3E-A53A-FF6C7B67701D}" type="presParOf" srcId="{307E37F9-1EF4-453B-8A6D-1B86803E250C}" destId="{0292F653-7FCC-47A4-970A-361D46DC9422}" srcOrd="6" destOrd="0" presId="urn:microsoft.com/office/officeart/2005/8/layout/vList2"/>
    <dgm:cxn modelId="{6AFFBD8A-461B-47C1-ABE6-29915056E3C2}" type="presParOf" srcId="{307E37F9-1EF4-453B-8A6D-1B86803E250C}" destId="{91CF2898-3737-4EAE-85F3-8223EDD76B51}" srcOrd="7" destOrd="0" presId="urn:microsoft.com/office/officeart/2005/8/layout/vList2"/>
    <dgm:cxn modelId="{96DCD2D2-BAE4-478A-ADB5-0B519DF8B7B9}" type="presParOf" srcId="{307E37F9-1EF4-453B-8A6D-1B86803E250C}" destId="{EEEF98F7-CF33-413F-89D3-183DDA3814AB}" srcOrd="8" destOrd="0" presId="urn:microsoft.com/office/officeart/2005/8/layout/vList2"/>
    <dgm:cxn modelId="{BF2EB26F-9FC6-4EC0-80B4-6C7B5A31C964}" type="presParOf" srcId="{307E37F9-1EF4-453B-8A6D-1B86803E250C}" destId="{4FFCD3AA-5E2A-44FA-BA96-D0740A7AAC1B}" srcOrd="9" destOrd="0" presId="urn:microsoft.com/office/officeart/2005/8/layout/vList2"/>
    <dgm:cxn modelId="{20B92E1B-87FB-4E9F-B835-4B387BA2CA0A}" type="presParOf" srcId="{307E37F9-1EF4-453B-8A6D-1B86803E250C}" destId="{76FE170A-C176-4BB9-B70B-9CF958D6A8E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D59525C-8E74-4282-A7FE-C62FD8032C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C21A67-B64D-45C7-803B-1C8B572C29B5}">
      <dgm:prSet phldrT="[Текст]" custT="1"/>
      <dgm:spPr/>
      <dgm:t>
        <a:bodyPr/>
        <a:lstStyle/>
        <a:p>
          <a:r>
            <a:rPr lang="ru-RU" sz="2400" b="1" dirty="0" smtClean="0"/>
            <a:t>перенос акцента на наглядные средства преподнесения учебного материала</a:t>
          </a:r>
          <a:endParaRPr lang="ru-RU" sz="2400" b="1" dirty="0"/>
        </a:p>
      </dgm:t>
    </dgm:pt>
    <dgm:pt modelId="{18DAF6A4-4339-4AE5-A6B1-1E23857A8760}" type="parTrans" cxnId="{D6DBDCB5-9A02-45BD-9638-9F6F1F8390A7}">
      <dgm:prSet/>
      <dgm:spPr/>
      <dgm:t>
        <a:bodyPr/>
        <a:lstStyle/>
        <a:p>
          <a:endParaRPr lang="ru-RU"/>
        </a:p>
      </dgm:t>
    </dgm:pt>
    <dgm:pt modelId="{B4694ABF-7540-4392-9087-A1A51ACD351D}" type="sibTrans" cxnId="{D6DBDCB5-9A02-45BD-9638-9F6F1F8390A7}">
      <dgm:prSet/>
      <dgm:spPr/>
      <dgm:t>
        <a:bodyPr/>
        <a:lstStyle/>
        <a:p>
          <a:endParaRPr lang="ru-RU"/>
        </a:p>
      </dgm:t>
    </dgm:pt>
    <dgm:pt modelId="{CCE19298-CE97-4936-9FA5-996F1325C24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/>
            <a:t>обеспечение возможности работы с печатными изданиями, справочной литературой</a:t>
          </a:r>
        </a:p>
        <a:p>
          <a:pPr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dirty="0"/>
        </a:p>
      </dgm:t>
    </dgm:pt>
    <dgm:pt modelId="{299ABF10-3A82-41FE-BBAE-86140EAD1AC6}" type="parTrans" cxnId="{DBC6B19A-1E59-4E23-BDFF-4D3BAFD756E4}">
      <dgm:prSet/>
      <dgm:spPr/>
      <dgm:t>
        <a:bodyPr/>
        <a:lstStyle/>
        <a:p>
          <a:endParaRPr lang="ru-RU"/>
        </a:p>
      </dgm:t>
    </dgm:pt>
    <dgm:pt modelId="{4C25CC41-4586-40D8-9C09-DC44F31A2018}" type="sibTrans" cxnId="{DBC6B19A-1E59-4E23-BDFF-4D3BAFD756E4}">
      <dgm:prSet/>
      <dgm:spPr/>
      <dgm:t>
        <a:bodyPr/>
        <a:lstStyle/>
        <a:p>
          <a:endParaRPr lang="ru-RU"/>
        </a:p>
      </dgm:t>
    </dgm:pt>
    <dgm:pt modelId="{9D963FBB-2888-422D-85BB-4EC59EE89948}">
      <dgm:prSet phldrT="[Текст]" custT="1"/>
      <dgm:spPr/>
      <dgm:t>
        <a:bodyPr/>
        <a:lstStyle/>
        <a:p>
          <a:r>
            <a:rPr lang="ru-RU" sz="2400" b="1" dirty="0" smtClean="0"/>
            <a:t>наличие системы заданий, обеспечивающих систематизацию вербального материала, его схематизацию, перевод в таблицы, схемы, опорные тексты, глоссарий</a:t>
          </a:r>
          <a:endParaRPr lang="ru-RU" sz="2400" b="1" dirty="0"/>
        </a:p>
      </dgm:t>
    </dgm:pt>
    <dgm:pt modelId="{281A69ED-FD08-4CA9-8761-9A68A743086F}" type="parTrans" cxnId="{9B79177B-EA4F-4580-B8CD-38F480967A51}">
      <dgm:prSet/>
      <dgm:spPr/>
      <dgm:t>
        <a:bodyPr/>
        <a:lstStyle/>
        <a:p>
          <a:endParaRPr lang="ru-RU"/>
        </a:p>
      </dgm:t>
    </dgm:pt>
    <dgm:pt modelId="{92C11682-E19B-4CC4-B8F2-C11154A67104}" type="sibTrans" cxnId="{9B79177B-EA4F-4580-B8CD-38F480967A51}">
      <dgm:prSet/>
      <dgm:spPr/>
      <dgm:t>
        <a:bodyPr/>
        <a:lstStyle/>
        <a:p>
          <a:endParaRPr lang="ru-RU"/>
        </a:p>
      </dgm:t>
    </dgm:pt>
    <dgm:pt modelId="{D816743D-388B-4EF9-B126-D5BD83282FC6}">
      <dgm:prSet phldrT="[Текст]" custT="1"/>
      <dgm:spPr/>
      <dgm:t>
        <a:bodyPr/>
        <a:lstStyle/>
        <a:p>
          <a:r>
            <a:rPr lang="ru-RU" sz="2400" b="1" dirty="0" smtClean="0"/>
            <a:t>наличие наглядного сопровождения изучаемого материала</a:t>
          </a:r>
          <a:endParaRPr lang="ru-RU" sz="2400" b="1" dirty="0"/>
        </a:p>
      </dgm:t>
    </dgm:pt>
    <dgm:pt modelId="{FAA9A7F5-C86B-4468-8681-07A887245B0F}" type="parTrans" cxnId="{8800F044-2718-4392-B44A-10A0EDDA6984}">
      <dgm:prSet/>
      <dgm:spPr/>
      <dgm:t>
        <a:bodyPr/>
        <a:lstStyle/>
        <a:p>
          <a:endParaRPr lang="ru-RU"/>
        </a:p>
      </dgm:t>
    </dgm:pt>
    <dgm:pt modelId="{21F3998C-947A-4F86-BAA3-0B9B7E2ABBF9}" type="sibTrans" cxnId="{8800F044-2718-4392-B44A-10A0EDDA6984}">
      <dgm:prSet/>
      <dgm:spPr/>
      <dgm:t>
        <a:bodyPr/>
        <a:lstStyle/>
        <a:p>
          <a:endParaRPr lang="ru-RU"/>
        </a:p>
      </dgm:t>
    </dgm:pt>
    <dgm:pt modelId="{30B6107C-614B-47EE-BCB2-436CC1F8E4CD}">
      <dgm:prSet phldrT="[Текст]" custT="1"/>
      <dgm:spPr/>
      <dgm:t>
        <a:bodyPr/>
        <a:lstStyle/>
        <a:p>
          <a:r>
            <a:rPr lang="ru-RU" sz="2400" b="1" dirty="0" smtClean="0"/>
            <a:t>разделение изучаемого материала на небольшие логические блоки</a:t>
          </a:r>
          <a:endParaRPr lang="ru-RU" sz="2400" b="1" dirty="0"/>
        </a:p>
      </dgm:t>
    </dgm:pt>
    <dgm:pt modelId="{AD25B493-4F40-474C-912F-81808B26262F}" type="parTrans" cxnId="{4B2035C1-3CAF-44A3-8C64-FFE36EEEFB45}">
      <dgm:prSet/>
      <dgm:spPr/>
      <dgm:t>
        <a:bodyPr/>
        <a:lstStyle/>
        <a:p>
          <a:endParaRPr lang="ru-RU"/>
        </a:p>
      </dgm:t>
    </dgm:pt>
    <dgm:pt modelId="{9C630229-3C2D-47F5-AA11-D93F82EF6BCE}" type="sibTrans" cxnId="{4B2035C1-3CAF-44A3-8C64-FFE36EEEFB45}">
      <dgm:prSet/>
      <dgm:spPr/>
      <dgm:t>
        <a:bodyPr/>
        <a:lstStyle/>
        <a:p>
          <a:endParaRPr lang="ru-RU"/>
        </a:p>
      </dgm:t>
    </dgm:pt>
    <dgm:pt modelId="{D0AC1693-3B95-49BC-9393-D7CD6876083A}">
      <dgm:prSet phldrT="[Текст]" custT="1"/>
      <dgm:spPr/>
      <dgm:t>
        <a:bodyPr/>
        <a:lstStyle/>
        <a:p>
          <a:r>
            <a:rPr lang="ru-RU" sz="2400" b="1" dirty="0" smtClean="0"/>
            <a:t>увеличение доли конкретного материала и соблюдение принципа от простого к сложному при объяснении</a:t>
          </a:r>
          <a:endParaRPr lang="ru-RU" sz="2400" b="1" dirty="0"/>
        </a:p>
      </dgm:t>
    </dgm:pt>
    <dgm:pt modelId="{348B9300-0A0B-4605-B20C-77F5AB4195D6}" type="parTrans" cxnId="{1185CB21-EB33-4C80-8E29-CCEB97D1668B}">
      <dgm:prSet/>
      <dgm:spPr/>
      <dgm:t>
        <a:bodyPr/>
        <a:lstStyle/>
        <a:p>
          <a:endParaRPr lang="ru-RU"/>
        </a:p>
      </dgm:t>
    </dgm:pt>
    <dgm:pt modelId="{2272128F-E7D1-44B6-A80C-214BE3B2ACD1}" type="sibTrans" cxnId="{1185CB21-EB33-4C80-8E29-CCEB97D1668B}">
      <dgm:prSet/>
      <dgm:spPr/>
      <dgm:t>
        <a:bodyPr/>
        <a:lstStyle/>
        <a:p>
          <a:endParaRPr lang="ru-RU"/>
        </a:p>
      </dgm:t>
    </dgm:pt>
    <dgm:pt modelId="{B0D85806-5365-4638-AD8B-876AB46487F9}" type="pres">
      <dgm:prSet presAssocID="{9D59525C-8E74-4282-A7FE-C62FD8032C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EC998C-690B-4A99-A70E-C3073DBFFED6}" type="pres">
      <dgm:prSet presAssocID="{19C21A67-B64D-45C7-803B-1C8B572C29B5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D0154F-D0B6-403F-A781-E23DBA11309A}" type="pres">
      <dgm:prSet presAssocID="{B4694ABF-7540-4392-9087-A1A51ACD351D}" presName="spacer" presStyleCnt="0"/>
      <dgm:spPr/>
    </dgm:pt>
    <dgm:pt modelId="{92576581-187C-4E49-A83C-BD6611A6279B}" type="pres">
      <dgm:prSet presAssocID="{CCE19298-CE97-4936-9FA5-996F1325C249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268C41-1240-4452-9748-A8DE4435F375}" type="pres">
      <dgm:prSet presAssocID="{4C25CC41-4586-40D8-9C09-DC44F31A2018}" presName="spacer" presStyleCnt="0"/>
      <dgm:spPr/>
    </dgm:pt>
    <dgm:pt modelId="{4CB63951-7F95-4944-B67F-283A42CC57C8}" type="pres">
      <dgm:prSet presAssocID="{9D963FBB-2888-422D-85BB-4EC59EE89948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0AD2F-547B-495A-B26B-2F75F74834FD}" type="pres">
      <dgm:prSet presAssocID="{92C11682-E19B-4CC4-B8F2-C11154A67104}" presName="spacer" presStyleCnt="0"/>
      <dgm:spPr/>
    </dgm:pt>
    <dgm:pt modelId="{CD0EEA6B-A44E-4F11-A32E-EDB425A6F7CA}" type="pres">
      <dgm:prSet presAssocID="{D816743D-388B-4EF9-B126-D5BD83282FC6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63021-1A39-43BA-811E-AD18BD10EE08}" type="pres">
      <dgm:prSet presAssocID="{21F3998C-947A-4F86-BAA3-0B9B7E2ABBF9}" presName="spacer" presStyleCnt="0"/>
      <dgm:spPr/>
    </dgm:pt>
    <dgm:pt modelId="{01DA899B-35E2-4EED-AAC5-1143CADA74C1}" type="pres">
      <dgm:prSet presAssocID="{30B6107C-614B-47EE-BCB2-436CC1F8E4CD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CB1DF-32BF-4A83-BE52-9386FA872823}" type="pres">
      <dgm:prSet presAssocID="{9C630229-3C2D-47F5-AA11-D93F82EF6BCE}" presName="spacer" presStyleCnt="0"/>
      <dgm:spPr/>
    </dgm:pt>
    <dgm:pt modelId="{1001E2F2-0BE0-4D56-A55B-F00639F792B3}" type="pres">
      <dgm:prSet presAssocID="{D0AC1693-3B95-49BC-9393-D7CD6876083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DC5B84-3A03-44FD-A677-34EB40C1692A}" type="presOf" srcId="{D0AC1693-3B95-49BC-9393-D7CD6876083A}" destId="{1001E2F2-0BE0-4D56-A55B-F00639F792B3}" srcOrd="0" destOrd="0" presId="urn:microsoft.com/office/officeart/2005/8/layout/vList2"/>
    <dgm:cxn modelId="{14E0B382-BF7C-4ECA-A0E3-66176FD0DC47}" type="presOf" srcId="{CCE19298-CE97-4936-9FA5-996F1325C249}" destId="{92576581-187C-4E49-A83C-BD6611A6279B}" srcOrd="0" destOrd="0" presId="urn:microsoft.com/office/officeart/2005/8/layout/vList2"/>
    <dgm:cxn modelId="{F1287A12-296A-4A90-B14F-71C4E5EEC7C7}" type="presOf" srcId="{30B6107C-614B-47EE-BCB2-436CC1F8E4CD}" destId="{01DA899B-35E2-4EED-AAC5-1143CADA74C1}" srcOrd="0" destOrd="0" presId="urn:microsoft.com/office/officeart/2005/8/layout/vList2"/>
    <dgm:cxn modelId="{17A108D4-8BD5-4AF6-95E2-CAE3A8AA2398}" type="presOf" srcId="{19C21A67-B64D-45C7-803B-1C8B572C29B5}" destId="{60EC998C-690B-4A99-A70E-C3073DBFFED6}" srcOrd="0" destOrd="0" presId="urn:microsoft.com/office/officeart/2005/8/layout/vList2"/>
    <dgm:cxn modelId="{7FF85C49-C579-46A9-B67B-E3424680353B}" type="presOf" srcId="{D816743D-388B-4EF9-B126-D5BD83282FC6}" destId="{CD0EEA6B-A44E-4F11-A32E-EDB425A6F7CA}" srcOrd="0" destOrd="0" presId="urn:microsoft.com/office/officeart/2005/8/layout/vList2"/>
    <dgm:cxn modelId="{DBC6B19A-1E59-4E23-BDFF-4D3BAFD756E4}" srcId="{9D59525C-8E74-4282-A7FE-C62FD8032CDD}" destId="{CCE19298-CE97-4936-9FA5-996F1325C249}" srcOrd="1" destOrd="0" parTransId="{299ABF10-3A82-41FE-BBAE-86140EAD1AC6}" sibTransId="{4C25CC41-4586-40D8-9C09-DC44F31A2018}"/>
    <dgm:cxn modelId="{D6DBDCB5-9A02-45BD-9638-9F6F1F8390A7}" srcId="{9D59525C-8E74-4282-A7FE-C62FD8032CDD}" destId="{19C21A67-B64D-45C7-803B-1C8B572C29B5}" srcOrd="0" destOrd="0" parTransId="{18DAF6A4-4339-4AE5-A6B1-1E23857A8760}" sibTransId="{B4694ABF-7540-4392-9087-A1A51ACD351D}"/>
    <dgm:cxn modelId="{6633FF54-8D7E-4BB6-A3E4-8D9E20C6B1EE}" type="presOf" srcId="{9D59525C-8E74-4282-A7FE-C62FD8032CDD}" destId="{B0D85806-5365-4638-AD8B-876AB46487F9}" srcOrd="0" destOrd="0" presId="urn:microsoft.com/office/officeart/2005/8/layout/vList2"/>
    <dgm:cxn modelId="{B9159F7E-B20A-4486-99DA-2654831ED34F}" type="presOf" srcId="{9D963FBB-2888-422D-85BB-4EC59EE89948}" destId="{4CB63951-7F95-4944-B67F-283A42CC57C8}" srcOrd="0" destOrd="0" presId="urn:microsoft.com/office/officeart/2005/8/layout/vList2"/>
    <dgm:cxn modelId="{9B79177B-EA4F-4580-B8CD-38F480967A51}" srcId="{9D59525C-8E74-4282-A7FE-C62FD8032CDD}" destId="{9D963FBB-2888-422D-85BB-4EC59EE89948}" srcOrd="2" destOrd="0" parTransId="{281A69ED-FD08-4CA9-8761-9A68A743086F}" sibTransId="{92C11682-E19B-4CC4-B8F2-C11154A67104}"/>
    <dgm:cxn modelId="{4B2035C1-3CAF-44A3-8C64-FFE36EEEFB45}" srcId="{9D59525C-8E74-4282-A7FE-C62FD8032CDD}" destId="{30B6107C-614B-47EE-BCB2-436CC1F8E4CD}" srcOrd="4" destOrd="0" parTransId="{AD25B493-4F40-474C-912F-81808B26262F}" sibTransId="{9C630229-3C2D-47F5-AA11-D93F82EF6BCE}"/>
    <dgm:cxn modelId="{1185CB21-EB33-4C80-8E29-CCEB97D1668B}" srcId="{9D59525C-8E74-4282-A7FE-C62FD8032CDD}" destId="{D0AC1693-3B95-49BC-9393-D7CD6876083A}" srcOrd="5" destOrd="0" parTransId="{348B9300-0A0B-4605-B20C-77F5AB4195D6}" sibTransId="{2272128F-E7D1-44B6-A80C-214BE3B2ACD1}"/>
    <dgm:cxn modelId="{8800F044-2718-4392-B44A-10A0EDDA6984}" srcId="{9D59525C-8E74-4282-A7FE-C62FD8032CDD}" destId="{D816743D-388B-4EF9-B126-D5BD83282FC6}" srcOrd="3" destOrd="0" parTransId="{FAA9A7F5-C86B-4468-8681-07A887245B0F}" sibTransId="{21F3998C-947A-4F86-BAA3-0B9B7E2ABBF9}"/>
    <dgm:cxn modelId="{C76B978D-5851-4551-A9EA-62913D35AC2E}" type="presParOf" srcId="{B0D85806-5365-4638-AD8B-876AB46487F9}" destId="{60EC998C-690B-4A99-A70E-C3073DBFFED6}" srcOrd="0" destOrd="0" presId="urn:microsoft.com/office/officeart/2005/8/layout/vList2"/>
    <dgm:cxn modelId="{71E006BE-F5D4-4E88-8298-47860EF2B6C8}" type="presParOf" srcId="{B0D85806-5365-4638-AD8B-876AB46487F9}" destId="{7DD0154F-D0B6-403F-A781-E23DBA11309A}" srcOrd="1" destOrd="0" presId="urn:microsoft.com/office/officeart/2005/8/layout/vList2"/>
    <dgm:cxn modelId="{343F4C24-697E-411C-988E-124DEE8E9014}" type="presParOf" srcId="{B0D85806-5365-4638-AD8B-876AB46487F9}" destId="{92576581-187C-4E49-A83C-BD6611A6279B}" srcOrd="2" destOrd="0" presId="urn:microsoft.com/office/officeart/2005/8/layout/vList2"/>
    <dgm:cxn modelId="{715599B6-2631-49FE-A5CB-11B84AB71F99}" type="presParOf" srcId="{B0D85806-5365-4638-AD8B-876AB46487F9}" destId="{3B268C41-1240-4452-9748-A8DE4435F375}" srcOrd="3" destOrd="0" presId="urn:microsoft.com/office/officeart/2005/8/layout/vList2"/>
    <dgm:cxn modelId="{EC99D7B9-633F-446D-AE3D-954F1C874FD6}" type="presParOf" srcId="{B0D85806-5365-4638-AD8B-876AB46487F9}" destId="{4CB63951-7F95-4944-B67F-283A42CC57C8}" srcOrd="4" destOrd="0" presId="urn:microsoft.com/office/officeart/2005/8/layout/vList2"/>
    <dgm:cxn modelId="{69904CD7-8EBF-47CC-95B6-5EEED4D0583C}" type="presParOf" srcId="{B0D85806-5365-4638-AD8B-876AB46487F9}" destId="{9B70AD2F-547B-495A-B26B-2F75F74834FD}" srcOrd="5" destOrd="0" presId="urn:microsoft.com/office/officeart/2005/8/layout/vList2"/>
    <dgm:cxn modelId="{D242C955-05C1-43D0-8E07-F9546101A7E9}" type="presParOf" srcId="{B0D85806-5365-4638-AD8B-876AB46487F9}" destId="{CD0EEA6B-A44E-4F11-A32E-EDB425A6F7CA}" srcOrd="6" destOrd="0" presId="urn:microsoft.com/office/officeart/2005/8/layout/vList2"/>
    <dgm:cxn modelId="{5D6C6A48-C40C-46B3-9E91-1BD7BE938FEC}" type="presParOf" srcId="{B0D85806-5365-4638-AD8B-876AB46487F9}" destId="{FED63021-1A39-43BA-811E-AD18BD10EE08}" srcOrd="7" destOrd="0" presId="urn:microsoft.com/office/officeart/2005/8/layout/vList2"/>
    <dgm:cxn modelId="{06702587-DB65-4B80-9885-C61684D74926}" type="presParOf" srcId="{B0D85806-5365-4638-AD8B-876AB46487F9}" destId="{01DA899B-35E2-4EED-AAC5-1143CADA74C1}" srcOrd="8" destOrd="0" presId="urn:microsoft.com/office/officeart/2005/8/layout/vList2"/>
    <dgm:cxn modelId="{A03B1021-4B3E-4822-B014-041482DA7D3C}" type="presParOf" srcId="{B0D85806-5365-4638-AD8B-876AB46487F9}" destId="{721CB1DF-32BF-4A83-BE52-9386FA872823}" srcOrd="9" destOrd="0" presId="urn:microsoft.com/office/officeart/2005/8/layout/vList2"/>
    <dgm:cxn modelId="{45B4B9DF-6ADB-492D-8D37-DA789A0643EF}" type="presParOf" srcId="{B0D85806-5365-4638-AD8B-876AB46487F9}" destId="{1001E2F2-0BE0-4D56-A55B-F00639F792B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D59525C-8E74-4282-A7FE-C62FD8032C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C21A67-B64D-45C7-803B-1C8B572C29B5}">
      <dgm:prSet phldrT="[Текст]" custT="1"/>
      <dgm:spPr/>
      <dgm:t>
        <a:bodyPr/>
        <a:lstStyle/>
        <a:p>
          <a:r>
            <a:rPr lang="ru-RU" sz="2400" b="1" dirty="0" smtClean="0"/>
            <a:t>наличие четкой системы и алгоритма организации самостоятельных работ и проверки заданий </a:t>
          </a:r>
          <a:endParaRPr lang="ru-RU" sz="2400" b="1" dirty="0"/>
        </a:p>
      </dgm:t>
    </dgm:pt>
    <dgm:pt modelId="{18DAF6A4-4339-4AE5-A6B1-1E23857A8760}" type="parTrans" cxnId="{D6DBDCB5-9A02-45BD-9638-9F6F1F8390A7}">
      <dgm:prSet/>
      <dgm:spPr/>
      <dgm:t>
        <a:bodyPr/>
        <a:lstStyle/>
        <a:p>
          <a:endParaRPr lang="ru-RU"/>
        </a:p>
      </dgm:t>
    </dgm:pt>
    <dgm:pt modelId="{B4694ABF-7540-4392-9087-A1A51ACD351D}" type="sibTrans" cxnId="{D6DBDCB5-9A02-45BD-9638-9F6F1F8390A7}">
      <dgm:prSet/>
      <dgm:spPr/>
      <dgm:t>
        <a:bodyPr/>
        <a:lstStyle/>
        <a:p>
          <a:endParaRPr lang="ru-RU"/>
        </a:p>
      </dgm:t>
    </dgm:pt>
    <dgm:pt modelId="{CCE19298-CE97-4936-9FA5-996F1325C24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/>
            <a:t>обеспечение практики опережающего чтения, когда обучающиеся заранее знакомятся с материалом и выделяют незнакомые и непонятные слова и фрагменты</a:t>
          </a:r>
          <a:endParaRPr lang="ru-RU" sz="2400" b="1" dirty="0"/>
        </a:p>
      </dgm:t>
    </dgm:pt>
    <dgm:pt modelId="{299ABF10-3A82-41FE-BBAE-86140EAD1AC6}" type="parTrans" cxnId="{DBC6B19A-1E59-4E23-BDFF-4D3BAFD756E4}">
      <dgm:prSet/>
      <dgm:spPr/>
      <dgm:t>
        <a:bodyPr/>
        <a:lstStyle/>
        <a:p>
          <a:endParaRPr lang="ru-RU"/>
        </a:p>
      </dgm:t>
    </dgm:pt>
    <dgm:pt modelId="{4C25CC41-4586-40D8-9C09-DC44F31A2018}" type="sibTrans" cxnId="{DBC6B19A-1E59-4E23-BDFF-4D3BAFD756E4}">
      <dgm:prSet/>
      <dgm:spPr/>
      <dgm:t>
        <a:bodyPr/>
        <a:lstStyle/>
        <a:p>
          <a:endParaRPr lang="ru-RU"/>
        </a:p>
      </dgm:t>
    </dgm:pt>
    <dgm:pt modelId="{9D963FBB-2888-422D-85BB-4EC59EE89948}">
      <dgm:prSet phldrT="[Текст]" custT="1"/>
      <dgm:spPr/>
      <dgm:t>
        <a:bodyPr/>
        <a:lstStyle/>
        <a:p>
          <a:r>
            <a:rPr lang="ru-RU" sz="2400" b="1" dirty="0" smtClean="0"/>
            <a:t>обеспечение работы со зрительными образами и выделению главного</a:t>
          </a:r>
          <a:endParaRPr lang="ru-RU" sz="2400" b="1" dirty="0"/>
        </a:p>
      </dgm:t>
    </dgm:pt>
    <dgm:pt modelId="{281A69ED-FD08-4CA9-8761-9A68A743086F}" type="parTrans" cxnId="{9B79177B-EA4F-4580-B8CD-38F480967A51}">
      <dgm:prSet/>
      <dgm:spPr/>
      <dgm:t>
        <a:bodyPr/>
        <a:lstStyle/>
        <a:p>
          <a:endParaRPr lang="ru-RU"/>
        </a:p>
      </dgm:t>
    </dgm:pt>
    <dgm:pt modelId="{92C11682-E19B-4CC4-B8F2-C11154A67104}" type="sibTrans" cxnId="{9B79177B-EA4F-4580-B8CD-38F480967A51}">
      <dgm:prSet/>
      <dgm:spPr/>
      <dgm:t>
        <a:bodyPr/>
        <a:lstStyle/>
        <a:p>
          <a:endParaRPr lang="ru-RU"/>
        </a:p>
      </dgm:t>
    </dgm:pt>
    <dgm:pt modelId="{D816743D-388B-4EF9-B126-D5BD83282FC6}">
      <dgm:prSet phldrT="[Текст]" custT="1"/>
      <dgm:spPr/>
      <dgm:t>
        <a:bodyPr/>
        <a:lstStyle/>
        <a:p>
          <a:r>
            <a:rPr lang="ru-RU" sz="2400" b="1" dirty="0" smtClean="0"/>
            <a:t>четкое соблюдение алгоритма занятия и заданий для самостоятельной работы </a:t>
          </a:r>
          <a:endParaRPr lang="ru-RU" sz="2400" b="1" dirty="0"/>
        </a:p>
      </dgm:t>
    </dgm:pt>
    <dgm:pt modelId="{FAA9A7F5-C86B-4468-8681-07A887245B0F}" type="parTrans" cxnId="{8800F044-2718-4392-B44A-10A0EDDA6984}">
      <dgm:prSet/>
      <dgm:spPr/>
      <dgm:t>
        <a:bodyPr/>
        <a:lstStyle/>
        <a:p>
          <a:endParaRPr lang="ru-RU"/>
        </a:p>
      </dgm:t>
    </dgm:pt>
    <dgm:pt modelId="{21F3998C-947A-4F86-BAA3-0B9B7E2ABBF9}" type="sibTrans" cxnId="{8800F044-2718-4392-B44A-10A0EDDA6984}">
      <dgm:prSet/>
      <dgm:spPr/>
      <dgm:t>
        <a:bodyPr/>
        <a:lstStyle/>
        <a:p>
          <a:endParaRPr lang="ru-RU"/>
        </a:p>
      </dgm:t>
    </dgm:pt>
    <dgm:pt modelId="{30B6107C-614B-47EE-BCB2-436CC1F8E4CD}">
      <dgm:prSet phldrT="[Текст]" custT="1"/>
      <dgm:spPr/>
      <dgm:t>
        <a:bodyPr/>
        <a:lstStyle/>
        <a:p>
          <a:r>
            <a:rPr lang="ru-RU" sz="2400" b="1" dirty="0" smtClean="0"/>
            <a:t>активизация наглядных представлений об изучаемом объекте</a:t>
          </a:r>
          <a:endParaRPr lang="ru-RU" sz="2400" b="1" dirty="0"/>
        </a:p>
      </dgm:t>
    </dgm:pt>
    <dgm:pt modelId="{AD25B493-4F40-474C-912F-81808B26262F}" type="parTrans" cxnId="{4B2035C1-3CAF-44A3-8C64-FFE36EEEFB45}">
      <dgm:prSet/>
      <dgm:spPr/>
      <dgm:t>
        <a:bodyPr/>
        <a:lstStyle/>
        <a:p>
          <a:endParaRPr lang="ru-RU"/>
        </a:p>
      </dgm:t>
    </dgm:pt>
    <dgm:pt modelId="{9C630229-3C2D-47F5-AA11-D93F82EF6BCE}" type="sibTrans" cxnId="{4B2035C1-3CAF-44A3-8C64-FFE36EEEFB45}">
      <dgm:prSet/>
      <dgm:spPr/>
      <dgm:t>
        <a:bodyPr/>
        <a:lstStyle/>
        <a:p>
          <a:endParaRPr lang="ru-RU"/>
        </a:p>
      </dgm:t>
    </dgm:pt>
    <dgm:pt modelId="{D0AC1693-3B95-49BC-9393-D7CD6876083A}">
      <dgm:prSet phldrT="[Текст]" custT="1"/>
      <dgm:spPr/>
      <dgm:t>
        <a:bodyPr/>
        <a:lstStyle/>
        <a:p>
          <a:r>
            <a:rPr lang="ru-RU" sz="2400" b="1" dirty="0" smtClean="0"/>
            <a:t>предоставление возможности соотносить воспринимаемый вербальный материал с графическим</a:t>
          </a:r>
          <a:endParaRPr lang="ru-RU" sz="2400" b="1" dirty="0"/>
        </a:p>
      </dgm:t>
    </dgm:pt>
    <dgm:pt modelId="{348B9300-0A0B-4605-B20C-77F5AB4195D6}" type="parTrans" cxnId="{1185CB21-EB33-4C80-8E29-CCEB97D1668B}">
      <dgm:prSet/>
      <dgm:spPr/>
      <dgm:t>
        <a:bodyPr/>
        <a:lstStyle/>
        <a:p>
          <a:endParaRPr lang="ru-RU"/>
        </a:p>
      </dgm:t>
    </dgm:pt>
    <dgm:pt modelId="{2272128F-E7D1-44B6-A80C-214BE3B2ACD1}" type="sibTrans" cxnId="{1185CB21-EB33-4C80-8E29-CCEB97D1668B}">
      <dgm:prSet/>
      <dgm:spPr/>
      <dgm:t>
        <a:bodyPr/>
        <a:lstStyle/>
        <a:p>
          <a:endParaRPr lang="ru-RU"/>
        </a:p>
      </dgm:t>
    </dgm:pt>
    <dgm:pt modelId="{B0D85806-5365-4638-AD8B-876AB46487F9}" type="pres">
      <dgm:prSet presAssocID="{9D59525C-8E74-4282-A7FE-C62FD8032C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EC998C-690B-4A99-A70E-C3073DBFFED6}" type="pres">
      <dgm:prSet presAssocID="{19C21A67-B64D-45C7-803B-1C8B572C29B5}" presName="parentText" presStyleLbl="node1" presStyleIdx="0" presStyleCnt="6" custScaleY="96086" custLinFactY="-3573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D0154F-D0B6-403F-A781-E23DBA11309A}" type="pres">
      <dgm:prSet presAssocID="{B4694ABF-7540-4392-9087-A1A51ACD351D}" presName="spacer" presStyleCnt="0"/>
      <dgm:spPr/>
    </dgm:pt>
    <dgm:pt modelId="{92576581-187C-4E49-A83C-BD6611A6279B}" type="pres">
      <dgm:prSet presAssocID="{CCE19298-CE97-4936-9FA5-996F1325C249}" presName="parentText" presStyleLbl="node1" presStyleIdx="1" presStyleCnt="6" custScaleY="136831" custLinFactY="-1120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268C41-1240-4452-9748-A8DE4435F375}" type="pres">
      <dgm:prSet presAssocID="{4C25CC41-4586-40D8-9C09-DC44F31A2018}" presName="spacer" presStyleCnt="0"/>
      <dgm:spPr/>
    </dgm:pt>
    <dgm:pt modelId="{4CB63951-7F95-4944-B67F-283A42CC57C8}" type="pres">
      <dgm:prSet presAssocID="{9D963FBB-2888-422D-85BB-4EC59EE89948}" presName="parentText" presStyleLbl="node1" presStyleIdx="2" presStyleCnt="6" custScaleY="72315" custLinFactY="-891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0AD2F-547B-495A-B26B-2F75F74834FD}" type="pres">
      <dgm:prSet presAssocID="{92C11682-E19B-4CC4-B8F2-C11154A67104}" presName="spacer" presStyleCnt="0"/>
      <dgm:spPr/>
    </dgm:pt>
    <dgm:pt modelId="{CD0EEA6B-A44E-4F11-A32E-EDB425A6F7CA}" type="pres">
      <dgm:prSet presAssocID="{D816743D-388B-4EF9-B126-D5BD83282FC6}" presName="parentText" presStyleLbl="node1" presStyleIdx="3" presStyleCnt="6" custScaleY="80446" custLinFactY="-130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63021-1A39-43BA-811E-AD18BD10EE08}" type="pres">
      <dgm:prSet presAssocID="{21F3998C-947A-4F86-BAA3-0B9B7E2ABBF9}" presName="spacer" presStyleCnt="0"/>
      <dgm:spPr/>
    </dgm:pt>
    <dgm:pt modelId="{01DA899B-35E2-4EED-AAC5-1143CADA74C1}" type="pres">
      <dgm:prSet presAssocID="{30B6107C-614B-47EE-BCB2-436CC1F8E4CD}" presName="parentText" presStyleLbl="node1" presStyleIdx="4" presStyleCnt="6" custScaleY="59582" custLinFactY="-18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CB1DF-32BF-4A83-BE52-9386FA872823}" type="pres">
      <dgm:prSet presAssocID="{9C630229-3C2D-47F5-AA11-D93F82EF6BCE}" presName="spacer" presStyleCnt="0"/>
      <dgm:spPr/>
    </dgm:pt>
    <dgm:pt modelId="{1001E2F2-0BE0-4D56-A55B-F00639F792B3}" type="pres">
      <dgm:prSet presAssocID="{D0AC1693-3B95-49BC-9393-D7CD6876083A}" presName="parentText" presStyleLbl="node1" presStyleIdx="5" presStyleCnt="6" custLinFactY="263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99C044-F6BC-4CF8-AFA2-C0B3C569C8AD}" type="presOf" srcId="{30B6107C-614B-47EE-BCB2-436CC1F8E4CD}" destId="{01DA899B-35E2-4EED-AAC5-1143CADA74C1}" srcOrd="0" destOrd="0" presId="urn:microsoft.com/office/officeart/2005/8/layout/vList2"/>
    <dgm:cxn modelId="{D4A50C30-B89E-4FC1-9281-657D3DC31C32}" type="presOf" srcId="{9D963FBB-2888-422D-85BB-4EC59EE89948}" destId="{4CB63951-7F95-4944-B67F-283A42CC57C8}" srcOrd="0" destOrd="0" presId="urn:microsoft.com/office/officeart/2005/8/layout/vList2"/>
    <dgm:cxn modelId="{DBC6B19A-1E59-4E23-BDFF-4D3BAFD756E4}" srcId="{9D59525C-8E74-4282-A7FE-C62FD8032CDD}" destId="{CCE19298-CE97-4936-9FA5-996F1325C249}" srcOrd="1" destOrd="0" parTransId="{299ABF10-3A82-41FE-BBAE-86140EAD1AC6}" sibTransId="{4C25CC41-4586-40D8-9C09-DC44F31A2018}"/>
    <dgm:cxn modelId="{D6DBDCB5-9A02-45BD-9638-9F6F1F8390A7}" srcId="{9D59525C-8E74-4282-A7FE-C62FD8032CDD}" destId="{19C21A67-B64D-45C7-803B-1C8B572C29B5}" srcOrd="0" destOrd="0" parTransId="{18DAF6A4-4339-4AE5-A6B1-1E23857A8760}" sibTransId="{B4694ABF-7540-4392-9087-A1A51ACD351D}"/>
    <dgm:cxn modelId="{C38B0E09-F63C-4AB6-BD6D-F17256BAD2A1}" type="presOf" srcId="{CCE19298-CE97-4936-9FA5-996F1325C249}" destId="{92576581-187C-4E49-A83C-BD6611A6279B}" srcOrd="0" destOrd="0" presId="urn:microsoft.com/office/officeart/2005/8/layout/vList2"/>
    <dgm:cxn modelId="{9B79177B-EA4F-4580-B8CD-38F480967A51}" srcId="{9D59525C-8E74-4282-A7FE-C62FD8032CDD}" destId="{9D963FBB-2888-422D-85BB-4EC59EE89948}" srcOrd="2" destOrd="0" parTransId="{281A69ED-FD08-4CA9-8761-9A68A743086F}" sibTransId="{92C11682-E19B-4CC4-B8F2-C11154A67104}"/>
    <dgm:cxn modelId="{94718730-B3A7-4482-A029-786EE7FFFC81}" type="presOf" srcId="{19C21A67-B64D-45C7-803B-1C8B572C29B5}" destId="{60EC998C-690B-4A99-A70E-C3073DBFFED6}" srcOrd="0" destOrd="0" presId="urn:microsoft.com/office/officeart/2005/8/layout/vList2"/>
    <dgm:cxn modelId="{16A78F14-D308-4404-B394-17B0844F30DA}" type="presOf" srcId="{D0AC1693-3B95-49BC-9393-D7CD6876083A}" destId="{1001E2F2-0BE0-4D56-A55B-F00639F792B3}" srcOrd="0" destOrd="0" presId="urn:microsoft.com/office/officeart/2005/8/layout/vList2"/>
    <dgm:cxn modelId="{160835CD-15A6-4E57-AEF7-5F91C6DAECE4}" type="presOf" srcId="{D816743D-388B-4EF9-B126-D5BD83282FC6}" destId="{CD0EEA6B-A44E-4F11-A32E-EDB425A6F7CA}" srcOrd="0" destOrd="0" presId="urn:microsoft.com/office/officeart/2005/8/layout/vList2"/>
    <dgm:cxn modelId="{88AE44EA-3166-4980-B736-4F61B6E5C2D2}" type="presOf" srcId="{9D59525C-8E74-4282-A7FE-C62FD8032CDD}" destId="{B0D85806-5365-4638-AD8B-876AB46487F9}" srcOrd="0" destOrd="0" presId="urn:microsoft.com/office/officeart/2005/8/layout/vList2"/>
    <dgm:cxn modelId="{4B2035C1-3CAF-44A3-8C64-FFE36EEEFB45}" srcId="{9D59525C-8E74-4282-A7FE-C62FD8032CDD}" destId="{30B6107C-614B-47EE-BCB2-436CC1F8E4CD}" srcOrd="4" destOrd="0" parTransId="{AD25B493-4F40-474C-912F-81808B26262F}" sibTransId="{9C630229-3C2D-47F5-AA11-D93F82EF6BCE}"/>
    <dgm:cxn modelId="{1185CB21-EB33-4C80-8E29-CCEB97D1668B}" srcId="{9D59525C-8E74-4282-A7FE-C62FD8032CDD}" destId="{D0AC1693-3B95-49BC-9393-D7CD6876083A}" srcOrd="5" destOrd="0" parTransId="{348B9300-0A0B-4605-B20C-77F5AB4195D6}" sibTransId="{2272128F-E7D1-44B6-A80C-214BE3B2ACD1}"/>
    <dgm:cxn modelId="{8800F044-2718-4392-B44A-10A0EDDA6984}" srcId="{9D59525C-8E74-4282-A7FE-C62FD8032CDD}" destId="{D816743D-388B-4EF9-B126-D5BD83282FC6}" srcOrd="3" destOrd="0" parTransId="{FAA9A7F5-C86B-4468-8681-07A887245B0F}" sibTransId="{21F3998C-947A-4F86-BAA3-0B9B7E2ABBF9}"/>
    <dgm:cxn modelId="{624D68A1-749E-4D24-850D-BC5FF171B961}" type="presParOf" srcId="{B0D85806-5365-4638-AD8B-876AB46487F9}" destId="{60EC998C-690B-4A99-A70E-C3073DBFFED6}" srcOrd="0" destOrd="0" presId="urn:microsoft.com/office/officeart/2005/8/layout/vList2"/>
    <dgm:cxn modelId="{5EC8AB92-117A-42A2-80A7-1ECE162C69FA}" type="presParOf" srcId="{B0D85806-5365-4638-AD8B-876AB46487F9}" destId="{7DD0154F-D0B6-403F-A781-E23DBA11309A}" srcOrd="1" destOrd="0" presId="urn:microsoft.com/office/officeart/2005/8/layout/vList2"/>
    <dgm:cxn modelId="{32FB374E-B266-4765-8F27-390BB0805FC9}" type="presParOf" srcId="{B0D85806-5365-4638-AD8B-876AB46487F9}" destId="{92576581-187C-4E49-A83C-BD6611A6279B}" srcOrd="2" destOrd="0" presId="urn:microsoft.com/office/officeart/2005/8/layout/vList2"/>
    <dgm:cxn modelId="{0328987A-FBD2-44E4-A7A7-3D6764A2E20D}" type="presParOf" srcId="{B0D85806-5365-4638-AD8B-876AB46487F9}" destId="{3B268C41-1240-4452-9748-A8DE4435F375}" srcOrd="3" destOrd="0" presId="urn:microsoft.com/office/officeart/2005/8/layout/vList2"/>
    <dgm:cxn modelId="{10A8B1B8-D853-4544-A070-E08BCA8984B3}" type="presParOf" srcId="{B0D85806-5365-4638-AD8B-876AB46487F9}" destId="{4CB63951-7F95-4944-B67F-283A42CC57C8}" srcOrd="4" destOrd="0" presId="urn:microsoft.com/office/officeart/2005/8/layout/vList2"/>
    <dgm:cxn modelId="{3F145760-3E48-417B-B9AB-77D324F8A04B}" type="presParOf" srcId="{B0D85806-5365-4638-AD8B-876AB46487F9}" destId="{9B70AD2F-547B-495A-B26B-2F75F74834FD}" srcOrd="5" destOrd="0" presId="urn:microsoft.com/office/officeart/2005/8/layout/vList2"/>
    <dgm:cxn modelId="{C69ADC89-816F-46DB-A7B0-939DCC72405E}" type="presParOf" srcId="{B0D85806-5365-4638-AD8B-876AB46487F9}" destId="{CD0EEA6B-A44E-4F11-A32E-EDB425A6F7CA}" srcOrd="6" destOrd="0" presId="urn:microsoft.com/office/officeart/2005/8/layout/vList2"/>
    <dgm:cxn modelId="{DAA1C226-B2AC-4384-A581-A4B878A593EC}" type="presParOf" srcId="{B0D85806-5365-4638-AD8B-876AB46487F9}" destId="{FED63021-1A39-43BA-811E-AD18BD10EE08}" srcOrd="7" destOrd="0" presId="urn:microsoft.com/office/officeart/2005/8/layout/vList2"/>
    <dgm:cxn modelId="{08763E60-20A6-4873-B1A1-63481E0E9D1C}" type="presParOf" srcId="{B0D85806-5365-4638-AD8B-876AB46487F9}" destId="{01DA899B-35E2-4EED-AAC5-1143CADA74C1}" srcOrd="8" destOrd="0" presId="urn:microsoft.com/office/officeart/2005/8/layout/vList2"/>
    <dgm:cxn modelId="{8EFAC418-03A3-4C48-8828-C75572E76E4F}" type="presParOf" srcId="{B0D85806-5365-4638-AD8B-876AB46487F9}" destId="{721CB1DF-32BF-4A83-BE52-9386FA872823}" srcOrd="9" destOrd="0" presId="urn:microsoft.com/office/officeart/2005/8/layout/vList2"/>
    <dgm:cxn modelId="{F0713253-E1B3-4F85-9D50-E310C8F0D2CC}" type="presParOf" srcId="{B0D85806-5365-4638-AD8B-876AB46487F9}" destId="{1001E2F2-0BE0-4D56-A55B-F00639F792B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EC8341-0CBA-4799-B9CB-5B622AAA5ECF}">
      <dsp:nvSpPr>
        <dsp:cNvPr id="0" name=""/>
        <dsp:cNvSpPr/>
      </dsp:nvSpPr>
      <dsp:spPr>
        <a:xfrm rot="10800000">
          <a:off x="74413" y="1503"/>
          <a:ext cx="6547916" cy="76679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8133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болезни эндокринной системы (в том числе сахарный диабет)</a:t>
          </a:r>
          <a:endParaRPr lang="ru-RU" sz="2100" b="1" kern="1200" dirty="0"/>
        </a:p>
      </dsp:txBody>
      <dsp:txXfrm rot="10800000">
        <a:off x="74413" y="1503"/>
        <a:ext cx="6547916" cy="766790"/>
      </dsp:txXfrm>
    </dsp:sp>
    <dsp:sp modelId="{A3E9A0C7-0AF4-46B9-9AE4-61D3ABA2E109}">
      <dsp:nvSpPr>
        <dsp:cNvPr id="0" name=""/>
        <dsp:cNvSpPr/>
      </dsp:nvSpPr>
      <dsp:spPr>
        <a:xfrm>
          <a:off x="72007" y="0"/>
          <a:ext cx="766790" cy="76679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A326C0-720F-4CC6-830D-B3B6F795A8F3}">
      <dsp:nvSpPr>
        <dsp:cNvPr id="0" name=""/>
        <dsp:cNvSpPr/>
      </dsp:nvSpPr>
      <dsp:spPr>
        <a:xfrm rot="10800000">
          <a:off x="74413" y="997185"/>
          <a:ext cx="6547916" cy="76679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8133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злокачественные новообразования</a:t>
          </a:r>
          <a:endParaRPr lang="ru-RU" sz="2100" b="1" kern="1200" dirty="0"/>
        </a:p>
      </dsp:txBody>
      <dsp:txXfrm rot="10800000">
        <a:off x="74413" y="997185"/>
        <a:ext cx="6547916" cy="766790"/>
      </dsp:txXfrm>
    </dsp:sp>
    <dsp:sp modelId="{F8A72109-EE4F-4AA4-9DDF-0F8DA4C147AB}">
      <dsp:nvSpPr>
        <dsp:cNvPr id="0" name=""/>
        <dsp:cNvSpPr/>
      </dsp:nvSpPr>
      <dsp:spPr>
        <a:xfrm>
          <a:off x="72007" y="1008112"/>
          <a:ext cx="766790" cy="76679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F1A4F5-1C77-4BEC-A142-AFA2A50ED2AF}">
      <dsp:nvSpPr>
        <dsp:cNvPr id="0" name=""/>
        <dsp:cNvSpPr/>
      </dsp:nvSpPr>
      <dsp:spPr>
        <a:xfrm rot="10800000">
          <a:off x="72009" y="1992868"/>
          <a:ext cx="6552725" cy="76679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8133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болезни системы кровообращения</a:t>
          </a:r>
          <a:endParaRPr lang="ru-RU" sz="2100" b="1" kern="1200" dirty="0"/>
        </a:p>
      </dsp:txBody>
      <dsp:txXfrm rot="10800000">
        <a:off x="72009" y="1992868"/>
        <a:ext cx="6552725" cy="766790"/>
      </dsp:txXfrm>
    </dsp:sp>
    <dsp:sp modelId="{760B94FB-C788-4220-8B19-15BCFF802F3B}">
      <dsp:nvSpPr>
        <dsp:cNvPr id="0" name=""/>
        <dsp:cNvSpPr/>
      </dsp:nvSpPr>
      <dsp:spPr>
        <a:xfrm>
          <a:off x="72007" y="2016225"/>
          <a:ext cx="766790" cy="76679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D83CA9-1607-4414-B8B2-D2B95CE2848C}">
      <dsp:nvSpPr>
        <dsp:cNvPr id="0" name=""/>
        <dsp:cNvSpPr/>
      </dsp:nvSpPr>
      <dsp:spPr>
        <a:xfrm rot="10800000">
          <a:off x="72009" y="2988551"/>
          <a:ext cx="6552725" cy="76679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8133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болезни органов дыхания</a:t>
          </a:r>
          <a:endParaRPr lang="ru-RU" sz="2100" b="1" kern="1200" dirty="0"/>
        </a:p>
      </dsp:txBody>
      <dsp:txXfrm rot="10800000">
        <a:off x="72009" y="2988551"/>
        <a:ext cx="6552725" cy="766790"/>
      </dsp:txXfrm>
    </dsp:sp>
    <dsp:sp modelId="{9A49FF58-E7FF-415E-80C2-9E2FCBA3DD2E}">
      <dsp:nvSpPr>
        <dsp:cNvPr id="0" name=""/>
        <dsp:cNvSpPr/>
      </dsp:nvSpPr>
      <dsp:spPr>
        <a:xfrm>
          <a:off x="72007" y="3024337"/>
          <a:ext cx="766790" cy="766790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D1C64E-BF99-431A-ADAD-D328B23C7D83}">
      <dsp:nvSpPr>
        <dsp:cNvPr id="0" name=""/>
        <dsp:cNvSpPr/>
      </dsp:nvSpPr>
      <dsp:spPr>
        <a:xfrm rot="10800000">
          <a:off x="72009" y="3984234"/>
          <a:ext cx="6552725" cy="76679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8133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болезни органов пищеварени</a:t>
          </a:r>
          <a:r>
            <a:rPr lang="ru-RU" sz="2100" kern="1200" dirty="0" smtClean="0"/>
            <a:t>я </a:t>
          </a:r>
          <a:endParaRPr lang="ru-RU" sz="2100" kern="1200" dirty="0"/>
        </a:p>
      </dsp:txBody>
      <dsp:txXfrm rot="10800000">
        <a:off x="72009" y="3984234"/>
        <a:ext cx="6552725" cy="766790"/>
      </dsp:txXfrm>
    </dsp:sp>
    <dsp:sp modelId="{B318BBD8-4424-4BCD-897B-DE3A1BC0485B}">
      <dsp:nvSpPr>
        <dsp:cNvPr id="0" name=""/>
        <dsp:cNvSpPr/>
      </dsp:nvSpPr>
      <dsp:spPr>
        <a:xfrm>
          <a:off x="72007" y="3960441"/>
          <a:ext cx="766790" cy="766790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EC8341-0CBA-4799-B9CB-5B622AAA5ECF}">
      <dsp:nvSpPr>
        <dsp:cNvPr id="0" name=""/>
        <dsp:cNvSpPr/>
      </dsp:nvSpPr>
      <dsp:spPr>
        <a:xfrm rot="10800000">
          <a:off x="-1" y="1618"/>
          <a:ext cx="7020274" cy="61895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2941" tIns="91440" rIns="170688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особенности восприятия и переработки информации  (нарушен закон края)</a:t>
          </a:r>
          <a:endParaRPr lang="ru-RU" sz="2400" b="1" kern="1200" dirty="0"/>
        </a:p>
      </dsp:txBody>
      <dsp:txXfrm rot="10800000">
        <a:off x="-1" y="1618"/>
        <a:ext cx="7020274" cy="618952"/>
      </dsp:txXfrm>
    </dsp:sp>
    <dsp:sp modelId="{A3E9A0C7-0AF4-46B9-9AE4-61D3ABA2E109}">
      <dsp:nvSpPr>
        <dsp:cNvPr id="0" name=""/>
        <dsp:cNvSpPr/>
      </dsp:nvSpPr>
      <dsp:spPr>
        <a:xfrm>
          <a:off x="155273" y="0"/>
          <a:ext cx="618952" cy="61895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A326C0-720F-4CC6-830D-B3B6F795A8F3}">
      <dsp:nvSpPr>
        <dsp:cNvPr id="0" name=""/>
        <dsp:cNvSpPr/>
      </dsp:nvSpPr>
      <dsp:spPr>
        <a:xfrm rot="10800000">
          <a:off x="-1" y="805333"/>
          <a:ext cx="7020274" cy="61895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2941" tIns="91440" rIns="170688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агглютинация (сжатие) усваиваемого материала</a:t>
          </a:r>
          <a:endParaRPr lang="ru-RU" sz="2400" b="1" kern="1200" dirty="0"/>
        </a:p>
      </dsp:txBody>
      <dsp:txXfrm rot="10800000">
        <a:off x="-1" y="805333"/>
        <a:ext cx="7020274" cy="618952"/>
      </dsp:txXfrm>
    </dsp:sp>
    <dsp:sp modelId="{F8A72109-EE4F-4AA4-9DDF-0F8DA4C147AB}">
      <dsp:nvSpPr>
        <dsp:cNvPr id="0" name=""/>
        <dsp:cNvSpPr/>
      </dsp:nvSpPr>
      <dsp:spPr>
        <a:xfrm>
          <a:off x="155273" y="811337"/>
          <a:ext cx="618952" cy="61895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F1A4F5-1C77-4BEC-A142-AFA2A50ED2AF}">
      <dsp:nvSpPr>
        <dsp:cNvPr id="0" name=""/>
        <dsp:cNvSpPr/>
      </dsp:nvSpPr>
      <dsp:spPr>
        <a:xfrm rot="10800000">
          <a:off x="-1" y="1609048"/>
          <a:ext cx="7020274" cy="97694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2941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на компенсаторном уровне более развита способность к слуховому восприятию и удержанию </a:t>
          </a:r>
          <a:r>
            <a:rPr lang="ru-RU" sz="2400" b="1" kern="1200" dirty="0" err="1" smtClean="0"/>
            <a:t>аудиальной</a:t>
          </a:r>
          <a:r>
            <a:rPr lang="ru-RU" sz="2400" b="1" kern="1200" dirty="0" smtClean="0"/>
            <a:t> информации</a:t>
          </a:r>
          <a:endParaRPr lang="ru-RU" sz="2400" b="1" kern="1200" dirty="0"/>
        </a:p>
      </dsp:txBody>
      <dsp:txXfrm rot="10800000">
        <a:off x="-1" y="1609048"/>
        <a:ext cx="7020274" cy="976942"/>
      </dsp:txXfrm>
    </dsp:sp>
    <dsp:sp modelId="{760B94FB-C788-4220-8B19-15BCFF802F3B}">
      <dsp:nvSpPr>
        <dsp:cNvPr id="0" name=""/>
        <dsp:cNvSpPr/>
      </dsp:nvSpPr>
      <dsp:spPr>
        <a:xfrm>
          <a:off x="217768" y="1811334"/>
          <a:ext cx="618952" cy="61895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D83CA9-1607-4414-B8B2-D2B95CE2848C}">
      <dsp:nvSpPr>
        <dsp:cNvPr id="0" name=""/>
        <dsp:cNvSpPr/>
      </dsp:nvSpPr>
      <dsp:spPr>
        <a:xfrm rot="10800000">
          <a:off x="-1" y="2770753"/>
          <a:ext cx="7020274" cy="61895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2941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склонность к гиподинамии, нарушения пространственной ориентировки</a:t>
          </a:r>
          <a:endParaRPr lang="ru-RU" sz="2400" b="1" kern="1200" dirty="0"/>
        </a:p>
      </dsp:txBody>
      <dsp:txXfrm rot="10800000">
        <a:off x="-1" y="2770753"/>
        <a:ext cx="7020274" cy="618952"/>
      </dsp:txXfrm>
    </dsp:sp>
    <dsp:sp modelId="{9A49FF58-E7FF-415E-80C2-9E2FCBA3DD2E}">
      <dsp:nvSpPr>
        <dsp:cNvPr id="0" name=""/>
        <dsp:cNvSpPr/>
      </dsp:nvSpPr>
      <dsp:spPr>
        <a:xfrm>
          <a:off x="217768" y="2748829"/>
          <a:ext cx="618952" cy="618952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013FF4-33FF-4FE0-8E68-56FED1FCC56B}">
      <dsp:nvSpPr>
        <dsp:cNvPr id="0" name=""/>
        <dsp:cNvSpPr/>
      </dsp:nvSpPr>
      <dsp:spPr>
        <a:xfrm rot="10800000">
          <a:off x="-1" y="3574468"/>
          <a:ext cx="7020274" cy="90658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2941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/>
            <a:t>вербализм</a:t>
          </a:r>
          <a:r>
            <a:rPr lang="ru-RU" sz="2400" b="1" kern="1200" dirty="0" smtClean="0"/>
            <a:t> – нарушение соотношения слова и образа, трудности вербализации зрительных впечатлений</a:t>
          </a:r>
          <a:endParaRPr lang="ru-RU" sz="2400" b="1" kern="1200" dirty="0"/>
        </a:p>
      </dsp:txBody>
      <dsp:txXfrm rot="10800000">
        <a:off x="-1" y="3574468"/>
        <a:ext cx="7020274" cy="906586"/>
      </dsp:txXfrm>
    </dsp:sp>
    <dsp:sp modelId="{1B037CD7-E798-4E79-8AE2-FCD021AD1401}">
      <dsp:nvSpPr>
        <dsp:cNvPr id="0" name=""/>
        <dsp:cNvSpPr/>
      </dsp:nvSpPr>
      <dsp:spPr>
        <a:xfrm>
          <a:off x="155273" y="3748824"/>
          <a:ext cx="618952" cy="618952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D1C64E-BF99-431A-ADAD-D328B23C7D83}">
      <dsp:nvSpPr>
        <dsp:cNvPr id="0" name=""/>
        <dsp:cNvSpPr/>
      </dsp:nvSpPr>
      <dsp:spPr>
        <a:xfrm rot="10800000">
          <a:off x="75487" y="4665816"/>
          <a:ext cx="6869296" cy="61895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2941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повышенная утомляемость </a:t>
          </a:r>
          <a:endParaRPr lang="ru-RU" sz="2400" b="1" kern="1200" dirty="0"/>
        </a:p>
      </dsp:txBody>
      <dsp:txXfrm rot="10800000">
        <a:off x="75487" y="4665816"/>
        <a:ext cx="6869296" cy="618952"/>
      </dsp:txXfrm>
    </dsp:sp>
    <dsp:sp modelId="{B318BBD8-4424-4BCD-897B-DE3A1BC0485B}">
      <dsp:nvSpPr>
        <dsp:cNvPr id="0" name=""/>
        <dsp:cNvSpPr/>
      </dsp:nvSpPr>
      <dsp:spPr>
        <a:xfrm>
          <a:off x="155273" y="4667435"/>
          <a:ext cx="618952" cy="618952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E7BEA9-B4E5-48C0-A117-E25827490024}">
      <dsp:nvSpPr>
        <dsp:cNvPr id="0" name=""/>
        <dsp:cNvSpPr/>
      </dsp:nvSpPr>
      <dsp:spPr>
        <a:xfrm>
          <a:off x="0" y="0"/>
          <a:ext cx="7956375" cy="11886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наличие альтернативной версии официального сайта организации в сети Интернет для слабовидящих</a:t>
          </a:r>
          <a:endParaRPr lang="ru-RU" sz="2400" b="1" kern="1200" dirty="0"/>
        </a:p>
      </dsp:txBody>
      <dsp:txXfrm>
        <a:off x="0" y="0"/>
        <a:ext cx="7956375" cy="1188688"/>
      </dsp:txXfrm>
    </dsp:sp>
    <dsp:sp modelId="{C469F313-2863-4382-96BB-69D36053CD09}">
      <dsp:nvSpPr>
        <dsp:cNvPr id="0" name=""/>
        <dsp:cNvSpPr/>
      </dsp:nvSpPr>
      <dsp:spPr>
        <a:xfrm>
          <a:off x="0" y="1230978"/>
          <a:ext cx="7956375" cy="17817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размещение в доступных для слепых или слабовидящих обучающихся местах и в адаптированной форме (с учетом их особых потребностей) справочной информации </a:t>
          </a:r>
          <a:endParaRPr lang="ru-RU" sz="2400" b="1" kern="1200" dirty="0"/>
        </a:p>
      </dsp:txBody>
      <dsp:txXfrm>
        <a:off x="0" y="1230978"/>
        <a:ext cx="7956375" cy="1781725"/>
      </dsp:txXfrm>
    </dsp:sp>
    <dsp:sp modelId="{0292F653-7FCC-47A4-970A-361D46DC9422}">
      <dsp:nvSpPr>
        <dsp:cNvPr id="0" name=""/>
        <dsp:cNvSpPr/>
      </dsp:nvSpPr>
      <dsp:spPr>
        <a:xfrm>
          <a:off x="0" y="3016932"/>
          <a:ext cx="7956375" cy="7031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присутствие ассистента, при необходимости</a:t>
          </a:r>
          <a:endParaRPr lang="ru-RU" sz="2400" b="1" kern="1200" dirty="0"/>
        </a:p>
      </dsp:txBody>
      <dsp:txXfrm>
        <a:off x="0" y="3016932"/>
        <a:ext cx="7956375" cy="703109"/>
      </dsp:txXfrm>
    </dsp:sp>
    <dsp:sp modelId="{EEEF98F7-CF33-413F-89D3-183DDA3814AB}">
      <dsp:nvSpPr>
        <dsp:cNvPr id="0" name=""/>
        <dsp:cNvSpPr/>
      </dsp:nvSpPr>
      <dsp:spPr>
        <a:xfrm>
          <a:off x="0" y="3731306"/>
          <a:ext cx="7956375" cy="11886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обеспечение выпуска альтернативных форматов печатных материалов (крупный шрифт или </a:t>
          </a:r>
          <a:r>
            <a:rPr lang="ru-RU" sz="2400" b="1" kern="1200" dirty="0" err="1" smtClean="0"/>
            <a:t>аудиофайлы</a:t>
          </a:r>
          <a:r>
            <a:rPr lang="ru-RU" sz="2400" b="1" kern="1200" dirty="0" smtClean="0"/>
            <a:t>).</a:t>
          </a:r>
          <a:endParaRPr lang="ru-RU" sz="2400" b="1" kern="1200" dirty="0"/>
        </a:p>
      </dsp:txBody>
      <dsp:txXfrm>
        <a:off x="0" y="3731306"/>
        <a:ext cx="7956375" cy="1188688"/>
      </dsp:txXfrm>
    </dsp:sp>
    <dsp:sp modelId="{76FE170A-C176-4BB9-B70B-9CF958D6A8E5}">
      <dsp:nvSpPr>
        <dsp:cNvPr id="0" name=""/>
        <dsp:cNvSpPr/>
      </dsp:nvSpPr>
      <dsp:spPr>
        <a:xfrm>
          <a:off x="0" y="4884481"/>
          <a:ext cx="7956375" cy="632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достаточная искусственная освещенность</a:t>
          </a:r>
          <a:endParaRPr lang="ru-RU" sz="2400" b="1" kern="1200" dirty="0"/>
        </a:p>
      </dsp:txBody>
      <dsp:txXfrm>
        <a:off x="0" y="4884481"/>
        <a:ext cx="7956375" cy="63275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EB0DD0-26D1-4DAC-84CD-6745B009963F}">
      <dsp:nvSpPr>
        <dsp:cNvPr id="0" name=""/>
        <dsp:cNvSpPr/>
      </dsp:nvSpPr>
      <dsp:spPr>
        <a:xfrm rot="10800000">
          <a:off x="191268" y="680"/>
          <a:ext cx="8761463" cy="5571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69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дозирование учебных нагрузок</a:t>
          </a:r>
          <a:endParaRPr lang="ru-RU" sz="2000" b="1" kern="1200" dirty="0"/>
        </a:p>
      </dsp:txBody>
      <dsp:txXfrm rot="10800000">
        <a:off x="191268" y="680"/>
        <a:ext cx="8761463" cy="557156"/>
      </dsp:txXfrm>
    </dsp:sp>
    <dsp:sp modelId="{7C4D1F63-0642-4F3F-B987-61F2724F71EB}">
      <dsp:nvSpPr>
        <dsp:cNvPr id="0" name=""/>
        <dsp:cNvSpPr/>
      </dsp:nvSpPr>
      <dsp:spPr>
        <a:xfrm>
          <a:off x="223070" y="546"/>
          <a:ext cx="557156" cy="55715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A47174-A2AE-4926-AB96-C62D628CA3E9}">
      <dsp:nvSpPr>
        <dsp:cNvPr id="0" name=""/>
        <dsp:cNvSpPr/>
      </dsp:nvSpPr>
      <dsp:spPr>
        <a:xfrm rot="10800000">
          <a:off x="191268" y="724152"/>
          <a:ext cx="8761463" cy="5571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69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деление сложного, объемного учебного материала на логические части</a:t>
          </a:r>
          <a:endParaRPr lang="ru-RU" sz="2000" b="1" kern="1200" dirty="0"/>
        </a:p>
      </dsp:txBody>
      <dsp:txXfrm rot="10800000">
        <a:off x="191268" y="724152"/>
        <a:ext cx="8761463" cy="557156"/>
      </dsp:txXfrm>
    </dsp:sp>
    <dsp:sp modelId="{D77547FC-0584-4AF5-AACC-5B80D7EAC076}">
      <dsp:nvSpPr>
        <dsp:cNvPr id="0" name=""/>
        <dsp:cNvSpPr/>
      </dsp:nvSpPr>
      <dsp:spPr>
        <a:xfrm>
          <a:off x="223070" y="677278"/>
          <a:ext cx="557156" cy="55715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8374DB-13E8-4143-BBCD-8B5119CF7A17}">
      <dsp:nvSpPr>
        <dsp:cNvPr id="0" name=""/>
        <dsp:cNvSpPr/>
      </dsp:nvSpPr>
      <dsp:spPr>
        <a:xfrm rot="10800000">
          <a:off x="191268" y="1447624"/>
          <a:ext cx="8761463" cy="5571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69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использование алгоритма для обследования предметов, усвоения определенного учебного материала</a:t>
          </a:r>
          <a:endParaRPr lang="ru-RU" sz="2000" b="1" kern="1200" dirty="0"/>
        </a:p>
      </dsp:txBody>
      <dsp:txXfrm rot="10800000">
        <a:off x="191268" y="1447624"/>
        <a:ext cx="8761463" cy="557156"/>
      </dsp:txXfrm>
    </dsp:sp>
    <dsp:sp modelId="{C4D4EF1B-5DA0-454D-B96C-1CD9AECF6DD2}">
      <dsp:nvSpPr>
        <dsp:cNvPr id="0" name=""/>
        <dsp:cNvSpPr/>
      </dsp:nvSpPr>
      <dsp:spPr>
        <a:xfrm>
          <a:off x="223070" y="1415521"/>
          <a:ext cx="557156" cy="55715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4D0C1D-B601-439D-873F-2E307ACBCC99}">
      <dsp:nvSpPr>
        <dsp:cNvPr id="0" name=""/>
        <dsp:cNvSpPr/>
      </dsp:nvSpPr>
      <dsp:spPr>
        <a:xfrm rot="10800000">
          <a:off x="191268" y="2171096"/>
          <a:ext cx="8761463" cy="5571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69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использование выпуклых (объемных) схем, рисунков для уточнения, обобщения информации</a:t>
          </a:r>
          <a:endParaRPr lang="ru-RU" sz="2000" b="1" kern="1200" dirty="0"/>
        </a:p>
      </dsp:txBody>
      <dsp:txXfrm rot="10800000">
        <a:off x="191268" y="2171096"/>
        <a:ext cx="8761463" cy="557156"/>
      </dsp:txXfrm>
    </dsp:sp>
    <dsp:sp modelId="{8A529A5D-E1F8-437C-A04C-51784D764EED}">
      <dsp:nvSpPr>
        <dsp:cNvPr id="0" name=""/>
        <dsp:cNvSpPr/>
      </dsp:nvSpPr>
      <dsp:spPr>
        <a:xfrm>
          <a:off x="223070" y="2153769"/>
          <a:ext cx="557156" cy="55715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8279F3-1F98-4C33-8059-5C815D0867F6}">
      <dsp:nvSpPr>
        <dsp:cNvPr id="0" name=""/>
        <dsp:cNvSpPr/>
      </dsp:nvSpPr>
      <dsp:spPr>
        <a:xfrm rot="10800000">
          <a:off x="191268" y="2894568"/>
          <a:ext cx="8761463" cy="5571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69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предоставление образовательного </a:t>
          </a:r>
          <a:r>
            <a:rPr lang="ru-RU" sz="2000" b="1" kern="1200" dirty="0" err="1" smtClean="0"/>
            <a:t>контента</a:t>
          </a:r>
          <a:r>
            <a:rPr lang="ru-RU" sz="2000" b="1" kern="1200" dirty="0" smtClean="0"/>
            <a:t> в текстовом электронном формате</a:t>
          </a:r>
          <a:endParaRPr lang="ru-RU" sz="2000" b="1" kern="1200" dirty="0"/>
        </a:p>
      </dsp:txBody>
      <dsp:txXfrm rot="10800000">
        <a:off x="191268" y="2894568"/>
        <a:ext cx="8761463" cy="557156"/>
      </dsp:txXfrm>
    </dsp:sp>
    <dsp:sp modelId="{4461E9D5-415A-440A-8E28-19C413DE6C4C}">
      <dsp:nvSpPr>
        <dsp:cNvPr id="0" name=""/>
        <dsp:cNvSpPr/>
      </dsp:nvSpPr>
      <dsp:spPr>
        <a:xfrm>
          <a:off x="223070" y="2892016"/>
          <a:ext cx="557156" cy="55715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62D50F-AF89-44F1-BE05-5C1D7F517893}">
      <dsp:nvSpPr>
        <dsp:cNvPr id="0" name=""/>
        <dsp:cNvSpPr/>
      </dsp:nvSpPr>
      <dsp:spPr>
        <a:xfrm rot="10800000">
          <a:off x="191268" y="3618040"/>
          <a:ext cx="8761463" cy="5571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69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предоставление возможности </a:t>
          </a:r>
          <a:r>
            <a:rPr lang="ru-RU" sz="2000" b="1" kern="1200" dirty="0" err="1" smtClean="0"/>
            <a:t>предкурсового</a:t>
          </a:r>
          <a:r>
            <a:rPr lang="ru-RU" sz="2000" b="1" kern="1200" dirty="0" smtClean="0"/>
            <a:t> ознакомления с содержанием учебной дисциплины </a:t>
          </a:r>
          <a:endParaRPr lang="ru-RU" sz="2000" b="1" kern="1200" dirty="0"/>
        </a:p>
      </dsp:txBody>
      <dsp:txXfrm rot="10800000">
        <a:off x="191268" y="3618040"/>
        <a:ext cx="8761463" cy="557156"/>
      </dsp:txXfrm>
    </dsp:sp>
    <dsp:sp modelId="{8575E4C0-60B3-43EA-811F-EA142719AFBE}">
      <dsp:nvSpPr>
        <dsp:cNvPr id="0" name=""/>
        <dsp:cNvSpPr/>
      </dsp:nvSpPr>
      <dsp:spPr>
        <a:xfrm>
          <a:off x="223070" y="3630264"/>
          <a:ext cx="557156" cy="55715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5D8292-AE4F-4B01-BDE3-7EEE29BF39E1}">
      <dsp:nvSpPr>
        <dsp:cNvPr id="0" name=""/>
        <dsp:cNvSpPr/>
      </dsp:nvSpPr>
      <dsp:spPr>
        <a:xfrm rot="10800000">
          <a:off x="163023" y="4341512"/>
          <a:ext cx="8817953" cy="5571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69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использование четкого и увеличенного по размеру шрифта и графических объектов в </a:t>
          </a:r>
          <a:r>
            <a:rPr lang="ru-RU" sz="2000" b="1" kern="1200" dirty="0" err="1" smtClean="0"/>
            <a:t>мультимедийных</a:t>
          </a:r>
          <a:r>
            <a:rPr lang="ru-RU" sz="2000" b="1" kern="1200" dirty="0" smtClean="0"/>
            <a:t> презентациях</a:t>
          </a:r>
          <a:endParaRPr lang="ru-RU" sz="2000" b="1" kern="1200" dirty="0"/>
        </a:p>
      </dsp:txBody>
      <dsp:txXfrm rot="10800000">
        <a:off x="163023" y="4341512"/>
        <a:ext cx="8817953" cy="557156"/>
      </dsp:txXfrm>
    </dsp:sp>
    <dsp:sp modelId="{180DC1BD-BF31-4F85-8FF4-2C2137A3193F}">
      <dsp:nvSpPr>
        <dsp:cNvPr id="0" name=""/>
        <dsp:cNvSpPr/>
      </dsp:nvSpPr>
      <dsp:spPr>
        <a:xfrm>
          <a:off x="223070" y="4341646"/>
          <a:ext cx="557156" cy="55715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63EB88-2CA9-4B3A-A45D-49CEAED1CE2D}">
      <dsp:nvSpPr>
        <dsp:cNvPr id="0" name=""/>
        <dsp:cNvSpPr/>
      </dsp:nvSpPr>
      <dsp:spPr>
        <a:xfrm rot="10800000">
          <a:off x="141892" y="5064985"/>
          <a:ext cx="8860214" cy="66759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69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При лекционной форме занятий слабовидящим следует разрешить использовать звукозаписывающие устройства и компьютеры</a:t>
          </a:r>
          <a:endParaRPr lang="ru-RU" sz="2000" b="1" kern="1200" dirty="0"/>
        </a:p>
      </dsp:txBody>
      <dsp:txXfrm rot="10800000">
        <a:off x="141892" y="5064985"/>
        <a:ext cx="8860214" cy="667590"/>
      </dsp:txXfrm>
    </dsp:sp>
    <dsp:sp modelId="{BFBFDD28-6EBE-47DD-B93B-52DD6A0727D1}">
      <dsp:nvSpPr>
        <dsp:cNvPr id="0" name=""/>
        <dsp:cNvSpPr/>
      </dsp:nvSpPr>
      <dsp:spPr>
        <a:xfrm>
          <a:off x="179512" y="5176099"/>
          <a:ext cx="557156" cy="55715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EB0DD0-26D1-4DAC-84CD-6745B009963F}">
      <dsp:nvSpPr>
        <dsp:cNvPr id="0" name=""/>
        <dsp:cNvSpPr/>
      </dsp:nvSpPr>
      <dsp:spPr>
        <a:xfrm rot="10800000">
          <a:off x="191268" y="153"/>
          <a:ext cx="8761463" cy="65213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57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озвучивание визуальной информации, представленной обучающимся в ходе занятий</a:t>
          </a:r>
          <a:endParaRPr lang="ru-RU" sz="2000" b="1" kern="1200" dirty="0"/>
        </a:p>
      </dsp:txBody>
      <dsp:txXfrm rot="10800000">
        <a:off x="191268" y="153"/>
        <a:ext cx="8761463" cy="652135"/>
      </dsp:txXfrm>
    </dsp:sp>
    <dsp:sp modelId="{7C4D1F63-0642-4F3F-B987-61F2724F71EB}">
      <dsp:nvSpPr>
        <dsp:cNvPr id="0" name=""/>
        <dsp:cNvSpPr/>
      </dsp:nvSpPr>
      <dsp:spPr>
        <a:xfrm>
          <a:off x="2" y="0"/>
          <a:ext cx="652135" cy="65213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A47174-A2AE-4926-AB96-C62D628CA3E9}">
      <dsp:nvSpPr>
        <dsp:cNvPr id="0" name=""/>
        <dsp:cNvSpPr/>
      </dsp:nvSpPr>
      <dsp:spPr>
        <a:xfrm rot="10800000">
          <a:off x="191268" y="846955"/>
          <a:ext cx="8761463" cy="65213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57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обеспечение раздаточным материалом, дублирующим информацию, выводимую на экран</a:t>
          </a:r>
          <a:endParaRPr lang="ru-RU" sz="2000" b="1" kern="1200" dirty="0"/>
        </a:p>
      </dsp:txBody>
      <dsp:txXfrm rot="10800000">
        <a:off x="191268" y="846955"/>
        <a:ext cx="8761463" cy="652135"/>
      </dsp:txXfrm>
    </dsp:sp>
    <dsp:sp modelId="{D77547FC-0584-4AF5-AACC-5B80D7EAC076}">
      <dsp:nvSpPr>
        <dsp:cNvPr id="0" name=""/>
        <dsp:cNvSpPr/>
      </dsp:nvSpPr>
      <dsp:spPr>
        <a:xfrm>
          <a:off x="2" y="792091"/>
          <a:ext cx="652135" cy="65213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8374DB-13E8-4143-BBCD-8B5119CF7A17}">
      <dsp:nvSpPr>
        <dsp:cNvPr id="0" name=""/>
        <dsp:cNvSpPr/>
      </dsp:nvSpPr>
      <dsp:spPr>
        <a:xfrm rot="10800000">
          <a:off x="191268" y="1693758"/>
          <a:ext cx="8761463" cy="65213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57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наличие подписей и описания у всех используемых в процессе обучения рисунков, графических объектов</a:t>
          </a:r>
          <a:endParaRPr lang="ru-RU" sz="2000" b="1" kern="1200" dirty="0"/>
        </a:p>
      </dsp:txBody>
      <dsp:txXfrm rot="10800000">
        <a:off x="191268" y="1693758"/>
        <a:ext cx="8761463" cy="652135"/>
      </dsp:txXfrm>
    </dsp:sp>
    <dsp:sp modelId="{C4D4EF1B-5DA0-454D-B96C-1CD9AECF6DD2}">
      <dsp:nvSpPr>
        <dsp:cNvPr id="0" name=""/>
        <dsp:cNvSpPr/>
      </dsp:nvSpPr>
      <dsp:spPr>
        <a:xfrm>
          <a:off x="2" y="1656182"/>
          <a:ext cx="652135" cy="65213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4D0C1D-B601-439D-873F-2E307ACBCC99}">
      <dsp:nvSpPr>
        <dsp:cNvPr id="0" name=""/>
        <dsp:cNvSpPr/>
      </dsp:nvSpPr>
      <dsp:spPr>
        <a:xfrm rot="10800000">
          <a:off x="191268" y="2540560"/>
          <a:ext cx="8761463" cy="65213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57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обеспечение особого речевого режима преподавания</a:t>
          </a:r>
          <a:endParaRPr lang="ru-RU" sz="2000" b="1" kern="1200" dirty="0"/>
        </a:p>
      </dsp:txBody>
      <dsp:txXfrm rot="10800000">
        <a:off x="191268" y="2540560"/>
        <a:ext cx="8761463" cy="652135"/>
      </dsp:txXfrm>
    </dsp:sp>
    <dsp:sp modelId="{8A529A5D-E1F8-437C-A04C-51784D764EED}">
      <dsp:nvSpPr>
        <dsp:cNvPr id="0" name=""/>
        <dsp:cNvSpPr/>
      </dsp:nvSpPr>
      <dsp:spPr>
        <a:xfrm>
          <a:off x="2" y="2520279"/>
          <a:ext cx="652135" cy="65213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8279F3-1F98-4C33-8059-5C815D0867F6}">
      <dsp:nvSpPr>
        <dsp:cNvPr id="0" name=""/>
        <dsp:cNvSpPr/>
      </dsp:nvSpPr>
      <dsp:spPr>
        <a:xfrm rot="10800000">
          <a:off x="191268" y="3387362"/>
          <a:ext cx="8761463" cy="65213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57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минимизация внешнего шума и обеспечение спокойной </a:t>
          </a:r>
          <a:r>
            <a:rPr lang="ru-RU" sz="2000" b="1" kern="1200" err="1" smtClean="0"/>
            <a:t>аудиальной</a:t>
          </a:r>
          <a:r>
            <a:rPr lang="ru-RU" sz="2000" b="1" kern="1200" smtClean="0"/>
            <a:t> обстановки</a:t>
          </a:r>
          <a:endParaRPr lang="ru-RU" sz="2000" b="1" kern="1200" dirty="0"/>
        </a:p>
      </dsp:txBody>
      <dsp:txXfrm rot="10800000">
        <a:off x="191268" y="3387362"/>
        <a:ext cx="8761463" cy="652135"/>
      </dsp:txXfrm>
    </dsp:sp>
    <dsp:sp modelId="{4461E9D5-415A-440A-8E28-19C413DE6C4C}">
      <dsp:nvSpPr>
        <dsp:cNvPr id="0" name=""/>
        <dsp:cNvSpPr/>
      </dsp:nvSpPr>
      <dsp:spPr>
        <a:xfrm>
          <a:off x="2" y="3384375"/>
          <a:ext cx="652135" cy="65213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62D50F-AF89-44F1-BE05-5C1D7F517893}">
      <dsp:nvSpPr>
        <dsp:cNvPr id="0" name=""/>
        <dsp:cNvSpPr/>
      </dsp:nvSpPr>
      <dsp:spPr>
        <a:xfrm rot="10800000">
          <a:off x="191268" y="4234164"/>
          <a:ext cx="8761463" cy="65213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57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возможность вести запись учебной информации обучающимися в удобной для них форме </a:t>
          </a:r>
          <a:endParaRPr lang="ru-RU" sz="2000" b="1" kern="1200" dirty="0"/>
        </a:p>
      </dsp:txBody>
      <dsp:txXfrm rot="10800000">
        <a:off x="191268" y="4234164"/>
        <a:ext cx="8761463" cy="652135"/>
      </dsp:txXfrm>
    </dsp:sp>
    <dsp:sp modelId="{8575E4C0-60B3-43EA-811F-EA142719AFBE}">
      <dsp:nvSpPr>
        <dsp:cNvPr id="0" name=""/>
        <dsp:cNvSpPr/>
      </dsp:nvSpPr>
      <dsp:spPr>
        <a:xfrm>
          <a:off x="2" y="4248472"/>
          <a:ext cx="652135" cy="65213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5D8292-AE4F-4B01-BDE3-7EEE29BF39E1}">
      <dsp:nvSpPr>
        <dsp:cNvPr id="0" name=""/>
        <dsp:cNvSpPr/>
      </dsp:nvSpPr>
      <dsp:spPr>
        <a:xfrm rot="10800000">
          <a:off x="163023" y="5080967"/>
          <a:ext cx="8817953" cy="65213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57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использование в процессе преподавания не только зрительных, но и иных сенсорных модальностей </a:t>
          </a:r>
          <a:endParaRPr lang="ru-RU" sz="2000" b="1" kern="1200" dirty="0"/>
        </a:p>
      </dsp:txBody>
      <dsp:txXfrm rot="10800000">
        <a:off x="163023" y="5080967"/>
        <a:ext cx="8817953" cy="652135"/>
      </dsp:txXfrm>
    </dsp:sp>
    <dsp:sp modelId="{180DC1BD-BF31-4F85-8FF4-2C2137A3193F}">
      <dsp:nvSpPr>
        <dsp:cNvPr id="0" name=""/>
        <dsp:cNvSpPr/>
      </dsp:nvSpPr>
      <dsp:spPr>
        <a:xfrm>
          <a:off x="2" y="5081120"/>
          <a:ext cx="652135" cy="65213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CD7FBE-1BB3-4F57-946C-FBC71BE4A819}">
      <dsp:nvSpPr>
        <dsp:cNvPr id="0" name=""/>
        <dsp:cNvSpPr/>
      </dsp:nvSpPr>
      <dsp:spPr>
        <a:xfrm>
          <a:off x="0" y="0"/>
          <a:ext cx="9144000" cy="1656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Лица, имеющие остаточные проявления периферических параличей и парезов, дефектами стопы или легкими проявлениями сколиоза (искривлениями позвоночника) </a:t>
          </a:r>
          <a:endParaRPr lang="ru-RU" sz="2000" b="1" kern="1200" dirty="0"/>
        </a:p>
      </dsp:txBody>
      <dsp:txXfrm>
        <a:off x="1994462" y="0"/>
        <a:ext cx="7149537" cy="1656627"/>
      </dsp:txXfrm>
    </dsp:sp>
    <dsp:sp modelId="{9C8D112B-2D79-4A56-A700-5ADE023DAAD3}">
      <dsp:nvSpPr>
        <dsp:cNvPr id="0" name=""/>
        <dsp:cNvSpPr/>
      </dsp:nvSpPr>
      <dsp:spPr>
        <a:xfrm>
          <a:off x="165662" y="165662"/>
          <a:ext cx="1828800" cy="132530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1F7348-5C33-4EC9-844E-5FD0821DDEBE}">
      <dsp:nvSpPr>
        <dsp:cNvPr id="0" name=""/>
        <dsp:cNvSpPr/>
      </dsp:nvSpPr>
      <dsp:spPr>
        <a:xfrm>
          <a:off x="0" y="1822290"/>
          <a:ext cx="9144000" cy="1656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Лица, имеющие различные ортопедические заболевания, вызванными первичными поражениями костно-мышечной системы, а также людей, страдающих тяжелыми формами сколиоза</a:t>
          </a:r>
          <a:endParaRPr lang="ru-RU" sz="2000" b="1" kern="1200" dirty="0"/>
        </a:p>
      </dsp:txBody>
      <dsp:txXfrm>
        <a:off x="1994462" y="1822290"/>
        <a:ext cx="7149537" cy="1656627"/>
      </dsp:txXfrm>
    </dsp:sp>
    <dsp:sp modelId="{79C09C79-195E-4B61-A525-2B48A3FA39AE}">
      <dsp:nvSpPr>
        <dsp:cNvPr id="0" name=""/>
        <dsp:cNvSpPr/>
      </dsp:nvSpPr>
      <dsp:spPr>
        <a:xfrm>
          <a:off x="165662" y="1987952"/>
          <a:ext cx="1828800" cy="132530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E9AC57-FE75-4959-9E53-AF18A5D7D48F}">
      <dsp:nvSpPr>
        <dsp:cNvPr id="0" name=""/>
        <dsp:cNvSpPr/>
      </dsp:nvSpPr>
      <dsp:spPr>
        <a:xfrm>
          <a:off x="0" y="3644580"/>
          <a:ext cx="9144000" cy="1656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Лица с последствиями полиомиелита и церебральными параличами, у которых нарушения опорно-двигательного аппарата связаны с патологией развития </a:t>
          </a:r>
          <a:r>
            <a:rPr lang="ru-RU" sz="2000" b="1" kern="1200" smtClean="0"/>
            <a:t>или поражением </a:t>
          </a:r>
          <a:r>
            <a:rPr lang="ru-RU" sz="2000" b="1" kern="1200" dirty="0" smtClean="0"/>
            <a:t>двигательных механизмов ЦНС</a:t>
          </a:r>
          <a:endParaRPr lang="ru-RU" sz="2000" b="1" kern="1200" dirty="0"/>
        </a:p>
      </dsp:txBody>
      <dsp:txXfrm>
        <a:off x="1994462" y="3644580"/>
        <a:ext cx="7149537" cy="1656627"/>
      </dsp:txXfrm>
    </dsp:sp>
    <dsp:sp modelId="{7D20C446-08D8-439F-A6B1-A0108C0658D5}">
      <dsp:nvSpPr>
        <dsp:cNvPr id="0" name=""/>
        <dsp:cNvSpPr/>
      </dsp:nvSpPr>
      <dsp:spPr>
        <a:xfrm>
          <a:off x="165662" y="3810243"/>
          <a:ext cx="1828800" cy="132530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902C3B-63FE-4188-AB6D-5DF9C73E869F}">
      <dsp:nvSpPr>
        <dsp:cNvPr id="0" name=""/>
        <dsp:cNvSpPr/>
      </dsp:nvSpPr>
      <dsp:spPr>
        <a:xfrm rot="10800000">
          <a:off x="175077" y="4513"/>
          <a:ext cx="7462205" cy="70028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880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гиподинамия </a:t>
          </a:r>
          <a:endParaRPr lang="ru-RU" sz="2400" b="1" kern="1200" dirty="0"/>
        </a:p>
      </dsp:txBody>
      <dsp:txXfrm rot="10800000">
        <a:off x="175077" y="4513"/>
        <a:ext cx="7462205" cy="700289"/>
      </dsp:txXfrm>
    </dsp:sp>
    <dsp:sp modelId="{1FFCF90B-C545-41FB-91A4-1F810331679A}">
      <dsp:nvSpPr>
        <dsp:cNvPr id="0" name=""/>
        <dsp:cNvSpPr/>
      </dsp:nvSpPr>
      <dsp:spPr>
        <a:xfrm>
          <a:off x="2" y="3"/>
          <a:ext cx="700289" cy="70028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2291F59-252D-4A7E-AE81-B3591E9CAAC0}">
      <dsp:nvSpPr>
        <dsp:cNvPr id="0" name=""/>
        <dsp:cNvSpPr/>
      </dsp:nvSpPr>
      <dsp:spPr>
        <a:xfrm rot="10800000">
          <a:off x="175077" y="913844"/>
          <a:ext cx="7462205" cy="70028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880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гипокинезия</a:t>
          </a:r>
          <a:endParaRPr lang="ru-RU" sz="2400" b="1" kern="1200" dirty="0"/>
        </a:p>
      </dsp:txBody>
      <dsp:txXfrm rot="10800000">
        <a:off x="175077" y="913844"/>
        <a:ext cx="7462205" cy="700289"/>
      </dsp:txXfrm>
    </dsp:sp>
    <dsp:sp modelId="{11ACF0B2-4234-4ED9-825C-AFC09C50F1A3}">
      <dsp:nvSpPr>
        <dsp:cNvPr id="0" name=""/>
        <dsp:cNvSpPr/>
      </dsp:nvSpPr>
      <dsp:spPr>
        <a:xfrm>
          <a:off x="2" y="936106"/>
          <a:ext cx="700289" cy="70028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510E118-4773-45CF-95B1-DDCE7AD6FD22}">
      <dsp:nvSpPr>
        <dsp:cNvPr id="0" name=""/>
        <dsp:cNvSpPr/>
      </dsp:nvSpPr>
      <dsp:spPr>
        <a:xfrm rot="10800000">
          <a:off x="175077" y="1823175"/>
          <a:ext cx="7462205" cy="70028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880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снижение  сопротивляемости организма к различным инфекциям</a:t>
          </a:r>
          <a:endParaRPr lang="ru-RU" sz="2400" b="1" kern="1200" dirty="0"/>
        </a:p>
      </dsp:txBody>
      <dsp:txXfrm rot="10800000">
        <a:off x="175077" y="1823175"/>
        <a:ext cx="7462205" cy="700289"/>
      </dsp:txXfrm>
    </dsp:sp>
    <dsp:sp modelId="{43BEBA55-D1D7-432F-A11F-5BC6CA071506}">
      <dsp:nvSpPr>
        <dsp:cNvPr id="0" name=""/>
        <dsp:cNvSpPr/>
      </dsp:nvSpPr>
      <dsp:spPr>
        <a:xfrm>
          <a:off x="2" y="1872210"/>
          <a:ext cx="700289" cy="70028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33FF6B9-2A28-4E96-AF02-15AC3FF9E8B8}">
      <dsp:nvSpPr>
        <dsp:cNvPr id="0" name=""/>
        <dsp:cNvSpPr/>
      </dsp:nvSpPr>
      <dsp:spPr>
        <a:xfrm rot="10800000">
          <a:off x="175077" y="2732507"/>
          <a:ext cx="7462205" cy="70028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880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снижение работоспособности</a:t>
          </a:r>
          <a:endParaRPr lang="ru-RU" sz="2400" b="1" kern="1200" dirty="0"/>
        </a:p>
      </dsp:txBody>
      <dsp:txXfrm rot="10800000">
        <a:off x="175077" y="2732507"/>
        <a:ext cx="7462205" cy="700289"/>
      </dsp:txXfrm>
    </dsp:sp>
    <dsp:sp modelId="{B201CAC5-961C-49DF-9ACC-D6C7152347F0}">
      <dsp:nvSpPr>
        <dsp:cNvPr id="0" name=""/>
        <dsp:cNvSpPr/>
      </dsp:nvSpPr>
      <dsp:spPr>
        <a:xfrm>
          <a:off x="2" y="2736302"/>
          <a:ext cx="700289" cy="70028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486A6F6-7D5E-44C1-82CD-FDB3AAADA049}">
      <dsp:nvSpPr>
        <dsp:cNvPr id="0" name=""/>
        <dsp:cNvSpPr/>
      </dsp:nvSpPr>
      <dsp:spPr>
        <a:xfrm rot="10800000">
          <a:off x="175077" y="3641838"/>
          <a:ext cx="7462205" cy="70028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880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снижение объема оперативной памяти</a:t>
          </a:r>
          <a:endParaRPr lang="ru-RU" sz="2400" b="1" kern="1200" dirty="0"/>
        </a:p>
      </dsp:txBody>
      <dsp:txXfrm rot="10800000">
        <a:off x="175077" y="3641838"/>
        <a:ext cx="7462205" cy="700289"/>
      </dsp:txXfrm>
    </dsp:sp>
    <dsp:sp modelId="{ADD20D1A-41DB-46B6-84E9-B47D1C2CB181}">
      <dsp:nvSpPr>
        <dsp:cNvPr id="0" name=""/>
        <dsp:cNvSpPr/>
      </dsp:nvSpPr>
      <dsp:spPr>
        <a:xfrm>
          <a:off x="0" y="3672406"/>
          <a:ext cx="700289" cy="700289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0F10386-C836-40FC-84DD-63EDD4EB69AF}">
      <dsp:nvSpPr>
        <dsp:cNvPr id="0" name=""/>
        <dsp:cNvSpPr/>
      </dsp:nvSpPr>
      <dsp:spPr>
        <a:xfrm rot="10800000">
          <a:off x="175077" y="4551169"/>
          <a:ext cx="7462205" cy="70028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880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частичное блокирование мыслительных процессов во время письма или разговора</a:t>
          </a:r>
          <a:endParaRPr lang="ru-RU" sz="2400" b="1" kern="1200" dirty="0"/>
        </a:p>
      </dsp:txBody>
      <dsp:txXfrm rot="10800000">
        <a:off x="175077" y="4551169"/>
        <a:ext cx="7462205" cy="700289"/>
      </dsp:txXfrm>
    </dsp:sp>
    <dsp:sp modelId="{39609D18-F8EE-4CE2-A2E1-FDF0E368D4D0}">
      <dsp:nvSpPr>
        <dsp:cNvPr id="0" name=""/>
        <dsp:cNvSpPr/>
      </dsp:nvSpPr>
      <dsp:spPr>
        <a:xfrm>
          <a:off x="2" y="4608509"/>
          <a:ext cx="700289" cy="700289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05ED76C-3A63-460C-B6EF-D2DB4BC644D2}">
      <dsp:nvSpPr>
        <dsp:cNvPr id="0" name=""/>
        <dsp:cNvSpPr/>
      </dsp:nvSpPr>
      <dsp:spPr>
        <a:xfrm rot="10800000">
          <a:off x="175077" y="5460500"/>
          <a:ext cx="7462205" cy="70028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880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быстрая утомляемость и низкая концентрация внимания</a:t>
          </a:r>
          <a:endParaRPr lang="ru-RU" sz="2400" b="1" kern="1200" dirty="0"/>
        </a:p>
      </dsp:txBody>
      <dsp:txXfrm rot="10800000">
        <a:off x="175077" y="5460500"/>
        <a:ext cx="7462205" cy="700289"/>
      </dsp:txXfrm>
    </dsp:sp>
    <dsp:sp modelId="{F8866E8B-3C82-414E-A170-95439A5C6240}">
      <dsp:nvSpPr>
        <dsp:cNvPr id="0" name=""/>
        <dsp:cNvSpPr/>
      </dsp:nvSpPr>
      <dsp:spPr>
        <a:xfrm>
          <a:off x="2" y="5465014"/>
          <a:ext cx="700289" cy="700289"/>
        </a:xfrm>
        <a:prstGeom prst="ellipse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902C3B-63FE-4188-AB6D-5DF9C73E869F}">
      <dsp:nvSpPr>
        <dsp:cNvPr id="0" name=""/>
        <dsp:cNvSpPr/>
      </dsp:nvSpPr>
      <dsp:spPr>
        <a:xfrm rot="10800000">
          <a:off x="-1" y="1576"/>
          <a:ext cx="7812363" cy="125873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506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хорошие способности визуализации</a:t>
          </a:r>
          <a:endParaRPr lang="ru-RU" sz="2400" b="1" kern="1200" dirty="0"/>
        </a:p>
      </dsp:txBody>
      <dsp:txXfrm rot="10800000">
        <a:off x="-1" y="1576"/>
        <a:ext cx="7812363" cy="1258732"/>
      </dsp:txXfrm>
    </dsp:sp>
    <dsp:sp modelId="{1FFCF90B-C545-41FB-91A4-1F810331679A}">
      <dsp:nvSpPr>
        <dsp:cNvPr id="0" name=""/>
        <dsp:cNvSpPr/>
      </dsp:nvSpPr>
      <dsp:spPr>
        <a:xfrm>
          <a:off x="4" y="2"/>
          <a:ext cx="1258732" cy="125873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2291F59-252D-4A7E-AE81-B3591E9CAAC0}">
      <dsp:nvSpPr>
        <dsp:cNvPr id="0" name=""/>
        <dsp:cNvSpPr/>
      </dsp:nvSpPr>
      <dsp:spPr>
        <a:xfrm rot="10800000">
          <a:off x="-1" y="1636049"/>
          <a:ext cx="7812363" cy="125873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506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творческие мыслительные способности</a:t>
          </a:r>
          <a:endParaRPr lang="ru-RU" sz="2400" b="1" kern="1200" dirty="0"/>
        </a:p>
      </dsp:txBody>
      <dsp:txXfrm rot="10800000">
        <a:off x="-1" y="1636049"/>
        <a:ext cx="7812363" cy="1258732"/>
      </dsp:txXfrm>
    </dsp:sp>
    <dsp:sp modelId="{11ACF0B2-4234-4ED9-825C-AFC09C50F1A3}">
      <dsp:nvSpPr>
        <dsp:cNvPr id="0" name=""/>
        <dsp:cNvSpPr/>
      </dsp:nvSpPr>
      <dsp:spPr>
        <a:xfrm>
          <a:off x="4" y="1656189"/>
          <a:ext cx="1258732" cy="125873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510E118-4773-45CF-95B1-DDCE7AD6FD22}">
      <dsp:nvSpPr>
        <dsp:cNvPr id="0" name=""/>
        <dsp:cNvSpPr/>
      </dsp:nvSpPr>
      <dsp:spPr>
        <a:xfrm rot="10800000">
          <a:off x="-1" y="3270522"/>
          <a:ext cx="7812363" cy="125873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506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зрительно-пространственные навыки</a:t>
          </a:r>
          <a:endParaRPr lang="ru-RU" sz="2400" b="1" kern="1200" dirty="0"/>
        </a:p>
      </dsp:txBody>
      <dsp:txXfrm rot="10800000">
        <a:off x="-1" y="3270522"/>
        <a:ext cx="7812363" cy="1258732"/>
      </dsp:txXfrm>
    </dsp:sp>
    <dsp:sp modelId="{43BEBA55-D1D7-432F-A11F-5BC6CA071506}">
      <dsp:nvSpPr>
        <dsp:cNvPr id="0" name=""/>
        <dsp:cNvSpPr/>
      </dsp:nvSpPr>
      <dsp:spPr>
        <a:xfrm>
          <a:off x="4" y="3240363"/>
          <a:ext cx="1258732" cy="125873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33FF6B9-2A28-4E96-AF02-15AC3FF9E8B8}">
      <dsp:nvSpPr>
        <dsp:cNvPr id="0" name=""/>
        <dsp:cNvSpPr/>
      </dsp:nvSpPr>
      <dsp:spPr>
        <a:xfrm rot="10800000">
          <a:off x="-1" y="4904995"/>
          <a:ext cx="7812363" cy="125873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506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наличие скорее целостного, чем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 аналитического подхода к решению задач</a:t>
          </a:r>
          <a:endParaRPr lang="ru-RU" sz="2400" b="1" kern="1200" dirty="0"/>
        </a:p>
      </dsp:txBody>
      <dsp:txXfrm rot="10800000">
        <a:off x="-1" y="4904995"/>
        <a:ext cx="7812363" cy="1258732"/>
      </dsp:txXfrm>
    </dsp:sp>
    <dsp:sp modelId="{B201CAC5-961C-49DF-9ACC-D6C7152347F0}">
      <dsp:nvSpPr>
        <dsp:cNvPr id="0" name=""/>
        <dsp:cNvSpPr/>
      </dsp:nvSpPr>
      <dsp:spPr>
        <a:xfrm>
          <a:off x="4" y="4906569"/>
          <a:ext cx="1258732" cy="1258732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7F6BE8-D5FF-4F57-AF3E-E007D92F4F33}">
      <dsp:nvSpPr>
        <dsp:cNvPr id="0" name=""/>
        <dsp:cNvSpPr/>
      </dsp:nvSpPr>
      <dsp:spPr>
        <a:xfrm>
          <a:off x="0" y="23595"/>
          <a:ext cx="60960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астения</a:t>
          </a:r>
          <a:endParaRPr lang="ru-RU" sz="2200" b="1" kern="1200" dirty="0"/>
        </a:p>
      </dsp:txBody>
      <dsp:txXfrm>
        <a:off x="0" y="23595"/>
        <a:ext cx="6096000" cy="527670"/>
      </dsp:txXfrm>
    </dsp:sp>
    <dsp:sp modelId="{EBC222EA-1B4F-4DCD-AF7B-563A41C8FCF1}">
      <dsp:nvSpPr>
        <dsp:cNvPr id="0" name=""/>
        <dsp:cNvSpPr/>
      </dsp:nvSpPr>
      <dsp:spPr>
        <a:xfrm>
          <a:off x="0" y="614625"/>
          <a:ext cx="60960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ипохондрия</a:t>
          </a:r>
          <a:endParaRPr lang="ru-RU" sz="2200" b="1" kern="1200" dirty="0"/>
        </a:p>
      </dsp:txBody>
      <dsp:txXfrm>
        <a:off x="0" y="614625"/>
        <a:ext cx="6096000" cy="527670"/>
      </dsp:txXfrm>
    </dsp:sp>
    <dsp:sp modelId="{BE4FD3FE-F1F1-4241-8050-45D21D5BE0E7}">
      <dsp:nvSpPr>
        <dsp:cNvPr id="0" name=""/>
        <dsp:cNvSpPr/>
      </dsp:nvSpPr>
      <dsp:spPr>
        <a:xfrm>
          <a:off x="0" y="1205655"/>
          <a:ext cx="60960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err="1" smtClean="0"/>
            <a:t>астено-невротическая</a:t>
          </a:r>
          <a:r>
            <a:rPr lang="ru-RU" sz="2200" b="1" kern="1200" dirty="0" smtClean="0"/>
            <a:t> акцентуация характера</a:t>
          </a:r>
          <a:endParaRPr lang="ru-RU" sz="2200" b="1" kern="1200" dirty="0"/>
        </a:p>
      </dsp:txBody>
      <dsp:txXfrm>
        <a:off x="0" y="1205655"/>
        <a:ext cx="6096000" cy="527670"/>
      </dsp:txXfrm>
    </dsp:sp>
    <dsp:sp modelId="{AEA305C2-8547-4EB7-9D4E-A1657341BC26}">
      <dsp:nvSpPr>
        <dsp:cNvPr id="0" name=""/>
        <dsp:cNvSpPr/>
      </dsp:nvSpPr>
      <dsp:spPr>
        <a:xfrm>
          <a:off x="0" y="1796685"/>
          <a:ext cx="60960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наличие фобий</a:t>
          </a:r>
          <a:endParaRPr lang="ru-RU" sz="2200" b="1" kern="1200" dirty="0"/>
        </a:p>
      </dsp:txBody>
      <dsp:txXfrm>
        <a:off x="0" y="1796685"/>
        <a:ext cx="6096000" cy="527670"/>
      </dsp:txXfrm>
    </dsp:sp>
    <dsp:sp modelId="{9CF9057F-BCA4-4995-86D1-675F59008CE9}">
      <dsp:nvSpPr>
        <dsp:cNvPr id="0" name=""/>
        <dsp:cNvSpPr/>
      </dsp:nvSpPr>
      <dsp:spPr>
        <a:xfrm>
          <a:off x="0" y="2387715"/>
          <a:ext cx="60960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err="1" smtClean="0"/>
            <a:t>невротичность</a:t>
          </a:r>
          <a:endParaRPr lang="ru-RU" sz="2200" b="1" kern="1200" dirty="0"/>
        </a:p>
      </dsp:txBody>
      <dsp:txXfrm>
        <a:off x="0" y="2387715"/>
        <a:ext cx="6096000" cy="527670"/>
      </dsp:txXfrm>
    </dsp:sp>
    <dsp:sp modelId="{DF7BCC63-C06E-4CE9-BD7A-6FB89376C591}">
      <dsp:nvSpPr>
        <dsp:cNvPr id="0" name=""/>
        <dsp:cNvSpPr/>
      </dsp:nvSpPr>
      <dsp:spPr>
        <a:xfrm>
          <a:off x="0" y="2978746"/>
          <a:ext cx="60960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низкая работоспособность и продуктивность</a:t>
          </a:r>
          <a:endParaRPr lang="ru-RU" sz="2200" b="1" kern="1200" dirty="0"/>
        </a:p>
      </dsp:txBody>
      <dsp:txXfrm>
        <a:off x="0" y="2978746"/>
        <a:ext cx="6096000" cy="527670"/>
      </dsp:txXfrm>
    </dsp:sp>
    <dsp:sp modelId="{D26EB371-E0A1-4FE9-9B2F-EBBFDA22B3F7}">
      <dsp:nvSpPr>
        <dsp:cNvPr id="0" name=""/>
        <dsp:cNvSpPr/>
      </dsp:nvSpPr>
      <dsp:spPr>
        <a:xfrm>
          <a:off x="0" y="3569776"/>
          <a:ext cx="60960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уклонение от активной деятельности</a:t>
          </a:r>
          <a:endParaRPr lang="ru-RU" sz="2200" b="1" kern="1200" dirty="0"/>
        </a:p>
      </dsp:txBody>
      <dsp:txXfrm>
        <a:off x="0" y="3569776"/>
        <a:ext cx="6096000" cy="527670"/>
      </dsp:txXfrm>
    </dsp:sp>
    <dsp:sp modelId="{2A7A755C-2AC0-4C62-AECB-3A6BF9EFC78D}">
      <dsp:nvSpPr>
        <dsp:cNvPr id="0" name=""/>
        <dsp:cNvSpPr/>
      </dsp:nvSpPr>
      <dsp:spPr>
        <a:xfrm>
          <a:off x="0" y="4160806"/>
          <a:ext cx="60960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нарушения когнитивного спектра</a:t>
          </a:r>
          <a:endParaRPr lang="ru-RU" sz="2200" b="1" kern="1200" dirty="0"/>
        </a:p>
      </dsp:txBody>
      <dsp:txXfrm>
        <a:off x="0" y="4160806"/>
        <a:ext cx="6096000" cy="52767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0A2BA9-649D-4E64-8B52-6071A9113C34}">
      <dsp:nvSpPr>
        <dsp:cNvPr id="0" name=""/>
        <dsp:cNvSpPr/>
      </dsp:nvSpPr>
      <dsp:spPr>
        <a:xfrm>
          <a:off x="0" y="441"/>
          <a:ext cx="7056783" cy="16001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профилактика астенических состояний и </a:t>
          </a:r>
          <a:r>
            <a:rPr lang="ru-RU" sz="2400" b="1" kern="1200" dirty="0" err="1" smtClean="0"/>
            <a:t>психоэмоционального</a:t>
          </a:r>
          <a:r>
            <a:rPr lang="ru-RU" sz="2400" b="1" kern="1200" dirty="0" smtClean="0"/>
            <a:t> напряжения, повышение физической и умственной работоспособности (более частый отдых, смена видов деятельности и проч.);</a:t>
          </a:r>
          <a:endParaRPr lang="ru-RU" sz="2400" b="1" kern="1200" dirty="0"/>
        </a:p>
      </dsp:txBody>
      <dsp:txXfrm>
        <a:off x="0" y="441"/>
        <a:ext cx="7056783" cy="1600199"/>
      </dsp:txXfrm>
    </dsp:sp>
    <dsp:sp modelId="{606F548B-E96E-4C95-AB29-E6033AB1FA5F}">
      <dsp:nvSpPr>
        <dsp:cNvPr id="0" name=""/>
        <dsp:cNvSpPr/>
      </dsp:nvSpPr>
      <dsp:spPr>
        <a:xfrm>
          <a:off x="0" y="1633515"/>
          <a:ext cx="7056783" cy="10834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предъявление изучаемого материала с опорой на различные анализаторы</a:t>
          </a:r>
          <a:endParaRPr lang="ru-RU" sz="2400" b="1" kern="1200" dirty="0"/>
        </a:p>
      </dsp:txBody>
      <dsp:txXfrm>
        <a:off x="0" y="1633515"/>
        <a:ext cx="7056783" cy="1083475"/>
      </dsp:txXfrm>
    </dsp:sp>
    <dsp:sp modelId="{18C41B6C-EE04-4A35-89F3-FD6DC42FADCD}">
      <dsp:nvSpPr>
        <dsp:cNvPr id="0" name=""/>
        <dsp:cNvSpPr/>
      </dsp:nvSpPr>
      <dsp:spPr>
        <a:xfrm>
          <a:off x="0" y="2718839"/>
          <a:ext cx="7056783" cy="11971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четкое соблюдение алгоритма занятия и заданий для самостоятельной работы </a:t>
          </a:r>
          <a:endParaRPr lang="ru-RU" sz="2400" b="1" kern="1200" dirty="0"/>
        </a:p>
      </dsp:txBody>
      <dsp:txXfrm>
        <a:off x="0" y="2718839"/>
        <a:ext cx="7056783" cy="1197172"/>
      </dsp:txXfrm>
    </dsp:sp>
    <dsp:sp modelId="{A60F9D8D-51DC-4472-916B-38ED3C161381}">
      <dsp:nvSpPr>
        <dsp:cNvPr id="0" name=""/>
        <dsp:cNvSpPr/>
      </dsp:nvSpPr>
      <dsp:spPr>
        <a:xfrm>
          <a:off x="0" y="3870766"/>
          <a:ext cx="7056783" cy="8224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активизация всех компонентов учебной деятельности</a:t>
          </a:r>
          <a:endParaRPr lang="ru-RU" sz="2400" b="1" kern="1200" dirty="0"/>
        </a:p>
      </dsp:txBody>
      <dsp:txXfrm>
        <a:off x="0" y="3870766"/>
        <a:ext cx="7056783" cy="822453"/>
      </dsp:txXfrm>
    </dsp:sp>
    <dsp:sp modelId="{485740B2-0534-45F5-83D8-D91E546CA6E7}">
      <dsp:nvSpPr>
        <dsp:cNvPr id="0" name=""/>
        <dsp:cNvSpPr/>
      </dsp:nvSpPr>
      <dsp:spPr>
        <a:xfrm>
          <a:off x="0" y="4713009"/>
          <a:ext cx="7056783" cy="7414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индивидуальный подход</a:t>
          </a:r>
          <a:endParaRPr lang="ru-RU" sz="2400" b="1" kern="1200" dirty="0"/>
        </a:p>
      </dsp:txBody>
      <dsp:txXfrm>
        <a:off x="0" y="4713009"/>
        <a:ext cx="7056783" cy="74148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D06A6C4-1316-42AA-9C25-FBE782683165}">
      <dsp:nvSpPr>
        <dsp:cNvPr id="0" name=""/>
        <dsp:cNvSpPr/>
      </dsp:nvSpPr>
      <dsp:spPr>
        <a:xfrm>
          <a:off x="2134397" y="1690"/>
          <a:ext cx="2571965" cy="1285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нормализация </a:t>
          </a:r>
          <a:r>
            <a:rPr lang="ru-RU" sz="1700" b="1" kern="1200" dirty="0" err="1" smtClean="0"/>
            <a:t>психоэмоционального</a:t>
          </a:r>
          <a:r>
            <a:rPr lang="ru-RU" sz="1700" b="1" kern="1200" dirty="0" smtClean="0"/>
            <a:t> и функционального состояния обучающихся</a:t>
          </a:r>
          <a:endParaRPr lang="ru-RU" sz="1700" b="1" kern="1200" dirty="0"/>
        </a:p>
      </dsp:txBody>
      <dsp:txXfrm>
        <a:off x="2134397" y="1690"/>
        <a:ext cx="2571965" cy="1285982"/>
      </dsp:txXfrm>
    </dsp:sp>
    <dsp:sp modelId="{3CB8586D-B798-414C-821E-9B75D8BFADED}">
      <dsp:nvSpPr>
        <dsp:cNvPr id="0" name=""/>
        <dsp:cNvSpPr/>
      </dsp:nvSpPr>
      <dsp:spPr>
        <a:xfrm rot="3600000">
          <a:off x="3811912" y="2259229"/>
          <a:ext cx="1341115" cy="45009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3600000">
        <a:off x="3811912" y="2259229"/>
        <a:ext cx="1341115" cy="450093"/>
      </dsp:txXfrm>
    </dsp:sp>
    <dsp:sp modelId="{AB98A66B-C170-40BE-883D-EAF280FC2BE6}">
      <dsp:nvSpPr>
        <dsp:cNvPr id="0" name=""/>
        <dsp:cNvSpPr/>
      </dsp:nvSpPr>
      <dsp:spPr>
        <a:xfrm>
          <a:off x="4258577" y="3680878"/>
          <a:ext cx="2571965" cy="1285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повышение физической работоспособности</a:t>
          </a:r>
          <a:endParaRPr lang="ru-RU" sz="1700" b="1" kern="1200" dirty="0"/>
        </a:p>
      </dsp:txBody>
      <dsp:txXfrm>
        <a:off x="4258577" y="3680878"/>
        <a:ext cx="2571965" cy="1285982"/>
      </dsp:txXfrm>
    </dsp:sp>
    <dsp:sp modelId="{79E933B8-9B3C-4591-8967-AA1D1C67EB03}">
      <dsp:nvSpPr>
        <dsp:cNvPr id="0" name=""/>
        <dsp:cNvSpPr/>
      </dsp:nvSpPr>
      <dsp:spPr>
        <a:xfrm rot="10800000">
          <a:off x="2749822" y="4098822"/>
          <a:ext cx="1341115" cy="45009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2749822" y="4098822"/>
        <a:ext cx="1341115" cy="450093"/>
      </dsp:txXfrm>
    </dsp:sp>
    <dsp:sp modelId="{B3042DFC-70D4-4E64-8571-82FB3AC3D2B5}">
      <dsp:nvSpPr>
        <dsp:cNvPr id="0" name=""/>
        <dsp:cNvSpPr/>
      </dsp:nvSpPr>
      <dsp:spPr>
        <a:xfrm>
          <a:off x="10217" y="3680878"/>
          <a:ext cx="2571965" cy="1285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снятие утомления и повышение адаптационных возможностей студентов</a:t>
          </a:r>
          <a:endParaRPr lang="ru-RU" sz="1700" b="1" kern="1200" dirty="0"/>
        </a:p>
      </dsp:txBody>
      <dsp:txXfrm>
        <a:off x="10217" y="3680878"/>
        <a:ext cx="2571965" cy="1285982"/>
      </dsp:txXfrm>
    </dsp:sp>
    <dsp:sp modelId="{14D1B9AD-8304-4080-B80F-B9E1D4C720D2}">
      <dsp:nvSpPr>
        <dsp:cNvPr id="0" name=""/>
        <dsp:cNvSpPr/>
      </dsp:nvSpPr>
      <dsp:spPr>
        <a:xfrm rot="18000000">
          <a:off x="1687732" y="2259229"/>
          <a:ext cx="1341115" cy="45009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8000000">
        <a:off x="1687732" y="2259229"/>
        <a:ext cx="1341115" cy="45009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09B1E2-55B9-4E65-B000-3326A0A3FF47}">
      <dsp:nvSpPr>
        <dsp:cNvPr id="0" name=""/>
        <dsp:cNvSpPr/>
      </dsp:nvSpPr>
      <dsp:spPr>
        <a:xfrm>
          <a:off x="0" y="2669"/>
          <a:ext cx="8358213" cy="10165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сниженный объем внимания, его недостаточная устойчивость, низкий темп переключения и затруднения в его распределении</a:t>
          </a:r>
          <a:endParaRPr lang="ru-RU" sz="2400" b="1" kern="1200" dirty="0"/>
        </a:p>
      </dsp:txBody>
      <dsp:txXfrm>
        <a:off x="0" y="2669"/>
        <a:ext cx="8358213" cy="1016567"/>
      </dsp:txXfrm>
    </dsp:sp>
    <dsp:sp modelId="{92B3EC00-01A8-4F2D-85F7-332F3AF4842C}">
      <dsp:nvSpPr>
        <dsp:cNvPr id="0" name=""/>
        <dsp:cNvSpPr/>
      </dsp:nvSpPr>
      <dsp:spPr>
        <a:xfrm>
          <a:off x="0" y="1004991"/>
          <a:ext cx="8358213" cy="9057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преобладание образной памяти над словесной, механического запоминания над осмысленным</a:t>
          </a:r>
          <a:endParaRPr lang="ru-RU" sz="2400" b="1" kern="1200" dirty="0"/>
        </a:p>
      </dsp:txBody>
      <dsp:txXfrm>
        <a:off x="0" y="1004991"/>
        <a:ext cx="8358213" cy="905701"/>
      </dsp:txXfrm>
    </dsp:sp>
    <dsp:sp modelId="{680BD2FD-0DE2-4E25-880D-EA3EC9A15040}">
      <dsp:nvSpPr>
        <dsp:cNvPr id="0" name=""/>
        <dsp:cNvSpPr/>
      </dsp:nvSpPr>
      <dsp:spPr>
        <a:xfrm>
          <a:off x="0" y="1956570"/>
          <a:ext cx="8358213" cy="9057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превалирование наглядных форм мышления над понятийными</a:t>
          </a:r>
          <a:endParaRPr lang="ru-RU" sz="2400" b="1" kern="1200" dirty="0"/>
        </a:p>
      </dsp:txBody>
      <dsp:txXfrm>
        <a:off x="0" y="1956570"/>
        <a:ext cx="8358213" cy="905701"/>
      </dsp:txXfrm>
    </dsp:sp>
    <dsp:sp modelId="{459B7E73-0150-4ED6-A177-B209023E9D8B}">
      <dsp:nvSpPr>
        <dsp:cNvPr id="0" name=""/>
        <dsp:cNvSpPr/>
      </dsp:nvSpPr>
      <dsp:spPr>
        <a:xfrm>
          <a:off x="0" y="2857524"/>
          <a:ext cx="8358213" cy="1155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непонимание и трудности дифференциации эмоциональных состояний окружающих, </a:t>
          </a:r>
          <a:r>
            <a:rPr lang="ru-RU" sz="2400" b="1" kern="1200" dirty="0" err="1" smtClean="0"/>
            <a:t>обедненность</a:t>
          </a:r>
          <a:r>
            <a:rPr lang="ru-RU" sz="2400" b="1" kern="1200" dirty="0" smtClean="0"/>
            <a:t> собственных эмоциональных проявлений</a:t>
          </a:r>
          <a:endParaRPr lang="ru-RU" sz="2400" b="1" kern="1200" dirty="0"/>
        </a:p>
      </dsp:txBody>
      <dsp:txXfrm>
        <a:off x="0" y="2857524"/>
        <a:ext cx="8358213" cy="1155919"/>
      </dsp:txXfrm>
    </dsp:sp>
    <dsp:sp modelId="{FDAC504C-4CE9-4753-9C89-A39F51F82BB6}">
      <dsp:nvSpPr>
        <dsp:cNvPr id="0" name=""/>
        <dsp:cNvSpPr/>
      </dsp:nvSpPr>
      <dsp:spPr>
        <a:xfrm>
          <a:off x="0" y="4000529"/>
          <a:ext cx="8358213" cy="433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наличие комплекса негативных состояний </a:t>
          </a:r>
          <a:endParaRPr lang="ru-RU" sz="2400" b="1" kern="1200" dirty="0"/>
        </a:p>
      </dsp:txBody>
      <dsp:txXfrm>
        <a:off x="0" y="4000529"/>
        <a:ext cx="8358213" cy="433060"/>
      </dsp:txXfrm>
    </dsp:sp>
    <dsp:sp modelId="{D25B3B5F-BA4F-4CDE-8680-6B0C0595B527}">
      <dsp:nvSpPr>
        <dsp:cNvPr id="0" name=""/>
        <dsp:cNvSpPr/>
      </dsp:nvSpPr>
      <dsp:spPr>
        <a:xfrm>
          <a:off x="0" y="4452124"/>
          <a:ext cx="8358213" cy="9057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приоритетное общение с преподавателем и ограничения во взаимодействии с однокурсниками</a:t>
          </a:r>
          <a:endParaRPr lang="ru-RU" sz="2400" b="1" kern="1200" dirty="0"/>
        </a:p>
      </dsp:txBody>
      <dsp:txXfrm>
        <a:off x="0" y="4452124"/>
        <a:ext cx="8358213" cy="90570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E7BEA9-B4E5-48C0-A117-E25827490024}">
      <dsp:nvSpPr>
        <dsp:cNvPr id="0" name=""/>
        <dsp:cNvSpPr/>
      </dsp:nvSpPr>
      <dsp:spPr>
        <a:xfrm>
          <a:off x="0" y="61488"/>
          <a:ext cx="669674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максимально минимизировать все возможные шумы в помещении</a:t>
          </a:r>
          <a:endParaRPr lang="ru-RU" sz="2000" b="1" kern="1200" dirty="0"/>
        </a:p>
      </dsp:txBody>
      <dsp:txXfrm>
        <a:off x="0" y="61488"/>
        <a:ext cx="6696744" cy="795600"/>
      </dsp:txXfrm>
    </dsp:sp>
    <dsp:sp modelId="{C469F313-2863-4382-96BB-69D36053CD09}">
      <dsp:nvSpPr>
        <dsp:cNvPr id="0" name=""/>
        <dsp:cNvSpPr/>
      </dsp:nvSpPr>
      <dsp:spPr>
        <a:xfrm>
          <a:off x="0" y="914688"/>
          <a:ext cx="669674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слабослышащие студенты должны сидеть на первом ряду</a:t>
          </a:r>
          <a:endParaRPr lang="ru-RU" sz="2000" b="1" kern="1200" dirty="0"/>
        </a:p>
      </dsp:txBody>
      <dsp:txXfrm>
        <a:off x="0" y="914688"/>
        <a:ext cx="6696744" cy="795600"/>
      </dsp:txXfrm>
    </dsp:sp>
    <dsp:sp modelId="{0292F653-7FCC-47A4-970A-361D46DC9422}">
      <dsp:nvSpPr>
        <dsp:cNvPr id="0" name=""/>
        <dsp:cNvSpPr/>
      </dsp:nvSpPr>
      <dsp:spPr>
        <a:xfrm>
          <a:off x="0" y="1767888"/>
          <a:ext cx="669674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 процессе общения располагаться со стороны слухового аппарата или </a:t>
          </a:r>
          <a:r>
            <a:rPr lang="ru-RU" sz="2000" b="1" kern="1200" dirty="0" err="1" smtClean="0"/>
            <a:t>кохлеарного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импланта</a:t>
          </a:r>
          <a:r>
            <a:rPr lang="ru-RU" sz="2000" b="1" kern="1200" dirty="0" smtClean="0"/>
            <a:t> </a:t>
          </a:r>
          <a:endParaRPr lang="ru-RU" sz="2000" b="1" kern="1200" dirty="0"/>
        </a:p>
      </dsp:txBody>
      <dsp:txXfrm>
        <a:off x="0" y="1767888"/>
        <a:ext cx="6696744" cy="795600"/>
      </dsp:txXfrm>
    </dsp:sp>
    <dsp:sp modelId="{EEEF98F7-CF33-413F-89D3-183DDA3814AB}">
      <dsp:nvSpPr>
        <dsp:cNvPr id="0" name=""/>
        <dsp:cNvSpPr/>
      </dsp:nvSpPr>
      <dsp:spPr>
        <a:xfrm>
          <a:off x="0" y="2621088"/>
          <a:ext cx="669674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располагаться лицом к слушающему, лицо должно быть хорошо освещено</a:t>
          </a:r>
          <a:endParaRPr lang="ru-RU" sz="2000" b="1" kern="1200" dirty="0"/>
        </a:p>
      </dsp:txBody>
      <dsp:txXfrm>
        <a:off x="0" y="2621088"/>
        <a:ext cx="6696744" cy="795600"/>
      </dsp:txXfrm>
    </dsp:sp>
    <dsp:sp modelId="{76FE170A-C176-4BB9-B70B-9CF958D6A8E5}">
      <dsp:nvSpPr>
        <dsp:cNvPr id="0" name=""/>
        <dsp:cNvSpPr/>
      </dsp:nvSpPr>
      <dsp:spPr>
        <a:xfrm>
          <a:off x="0" y="3474287"/>
          <a:ext cx="669674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использовать FM-систему и другие современные технологии</a:t>
          </a:r>
          <a:endParaRPr lang="ru-RU" sz="2000" b="1" kern="1200" dirty="0"/>
        </a:p>
      </dsp:txBody>
      <dsp:txXfrm>
        <a:off x="0" y="3474287"/>
        <a:ext cx="6696744" cy="795600"/>
      </dsp:txXfrm>
    </dsp:sp>
    <dsp:sp modelId="{B3F2B71C-D4B5-4985-9227-9FFAAF0CF6C5}">
      <dsp:nvSpPr>
        <dsp:cNvPr id="0" name=""/>
        <dsp:cNvSpPr/>
      </dsp:nvSpPr>
      <dsp:spPr>
        <a:xfrm>
          <a:off x="0" y="4327487"/>
          <a:ext cx="669674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прежде, чем начать говорить со  слабослышащим студентом, необходимо привлечь его внимание</a:t>
          </a:r>
          <a:endParaRPr lang="ru-RU" sz="2000" b="1" kern="1200" dirty="0"/>
        </a:p>
      </dsp:txBody>
      <dsp:txXfrm>
        <a:off x="0" y="4327487"/>
        <a:ext cx="6696744" cy="79560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4EB202-1031-421F-A575-B815C66D386A}">
      <dsp:nvSpPr>
        <dsp:cNvPr id="0" name=""/>
        <dsp:cNvSpPr/>
      </dsp:nvSpPr>
      <dsp:spPr>
        <a:xfrm>
          <a:off x="0" y="0"/>
          <a:ext cx="7128791" cy="7945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говорить интонационно окрашенным голосом </a:t>
          </a:r>
          <a:endParaRPr lang="ru-RU" sz="2000" b="1" kern="1200" dirty="0"/>
        </a:p>
      </dsp:txBody>
      <dsp:txXfrm>
        <a:off x="0" y="0"/>
        <a:ext cx="7128791" cy="794503"/>
      </dsp:txXfrm>
    </dsp:sp>
    <dsp:sp modelId="{AFE7BEA9-B4E5-48C0-A117-E25827490024}">
      <dsp:nvSpPr>
        <dsp:cNvPr id="0" name=""/>
        <dsp:cNvSpPr/>
      </dsp:nvSpPr>
      <dsp:spPr>
        <a:xfrm>
          <a:off x="0" y="873787"/>
          <a:ext cx="7128791" cy="7945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отслеживать реакцию на сказанное слабослышащего обучающегося</a:t>
          </a:r>
          <a:endParaRPr lang="ru-RU" sz="2000" b="1" kern="1200" dirty="0"/>
        </a:p>
      </dsp:txBody>
      <dsp:txXfrm>
        <a:off x="0" y="873787"/>
        <a:ext cx="7128791" cy="794503"/>
      </dsp:txXfrm>
    </dsp:sp>
    <dsp:sp modelId="{C469F313-2863-4382-96BB-69D36053CD09}">
      <dsp:nvSpPr>
        <dsp:cNvPr id="0" name=""/>
        <dsp:cNvSpPr/>
      </dsp:nvSpPr>
      <dsp:spPr>
        <a:xfrm>
          <a:off x="0" y="1731042"/>
          <a:ext cx="7128791" cy="7945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если студент не понял, что ему сказали, надо попробовать изменить фразу и сказать ее по-другому</a:t>
          </a:r>
          <a:endParaRPr lang="ru-RU" sz="2000" b="1" kern="1200" dirty="0"/>
        </a:p>
      </dsp:txBody>
      <dsp:txXfrm>
        <a:off x="0" y="1731042"/>
        <a:ext cx="7128791" cy="794503"/>
      </dsp:txXfrm>
    </dsp:sp>
    <dsp:sp modelId="{0292F653-7FCC-47A4-970A-361D46DC9422}">
      <dsp:nvSpPr>
        <dsp:cNvPr id="0" name=""/>
        <dsp:cNvSpPr/>
      </dsp:nvSpPr>
      <dsp:spPr>
        <a:xfrm>
          <a:off x="0" y="2621088"/>
          <a:ext cx="7128791" cy="7945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 качестве дополнительных информационных каналов необходимо использовать естественные жесты и мимику</a:t>
          </a:r>
          <a:endParaRPr lang="ru-RU" sz="2000" b="1" kern="1200" dirty="0"/>
        </a:p>
      </dsp:txBody>
      <dsp:txXfrm>
        <a:off x="0" y="2621088"/>
        <a:ext cx="7128791" cy="794503"/>
      </dsp:txXfrm>
    </dsp:sp>
    <dsp:sp modelId="{EEEF98F7-CF33-413F-89D3-183DDA3814AB}">
      <dsp:nvSpPr>
        <dsp:cNvPr id="0" name=""/>
        <dsp:cNvSpPr/>
      </dsp:nvSpPr>
      <dsp:spPr>
        <a:xfrm>
          <a:off x="0" y="3473191"/>
          <a:ext cx="7128791" cy="7945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дублировать звуковую справочную информацию о расписании учебных занятий визуальной </a:t>
          </a:r>
          <a:endParaRPr lang="ru-RU" sz="2000" b="1" kern="1200" dirty="0"/>
        </a:p>
      </dsp:txBody>
      <dsp:txXfrm>
        <a:off x="0" y="3473191"/>
        <a:ext cx="7128791" cy="794503"/>
      </dsp:txXfrm>
    </dsp:sp>
    <dsp:sp modelId="{76FE170A-C176-4BB9-B70B-9CF958D6A8E5}">
      <dsp:nvSpPr>
        <dsp:cNvPr id="0" name=""/>
        <dsp:cNvSpPr/>
      </dsp:nvSpPr>
      <dsp:spPr>
        <a:xfrm>
          <a:off x="0" y="4325294"/>
          <a:ext cx="7128791" cy="7945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 обеспечить надлежащими звуковыми средствами воспроизведения информации.</a:t>
          </a:r>
          <a:endParaRPr lang="ru-RU" sz="2000" b="1" kern="1200" dirty="0"/>
        </a:p>
      </dsp:txBody>
      <dsp:txXfrm>
        <a:off x="0" y="4325294"/>
        <a:ext cx="7128791" cy="794503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EC998C-690B-4A99-A70E-C3073DBFFED6}">
      <dsp:nvSpPr>
        <dsp:cNvPr id="0" name=""/>
        <dsp:cNvSpPr/>
      </dsp:nvSpPr>
      <dsp:spPr>
        <a:xfrm>
          <a:off x="0" y="2185"/>
          <a:ext cx="9144000" cy="9467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перенос акцента на наглядные средства преподнесения учебного материала</a:t>
          </a:r>
          <a:endParaRPr lang="ru-RU" sz="2400" b="1" kern="1200" dirty="0"/>
        </a:p>
      </dsp:txBody>
      <dsp:txXfrm>
        <a:off x="0" y="2185"/>
        <a:ext cx="9144000" cy="946751"/>
      </dsp:txXfrm>
    </dsp:sp>
    <dsp:sp modelId="{92576581-187C-4E49-A83C-BD6611A6279B}">
      <dsp:nvSpPr>
        <dsp:cNvPr id="0" name=""/>
        <dsp:cNvSpPr/>
      </dsp:nvSpPr>
      <dsp:spPr>
        <a:xfrm>
          <a:off x="0" y="958612"/>
          <a:ext cx="9144000" cy="9467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/>
            <a:t>обеспечение возможности работы с печатными изданиями, справочной литературой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/>
        </a:p>
      </dsp:txBody>
      <dsp:txXfrm>
        <a:off x="0" y="958612"/>
        <a:ext cx="9144000" cy="946751"/>
      </dsp:txXfrm>
    </dsp:sp>
    <dsp:sp modelId="{4CB63951-7F95-4944-B67F-283A42CC57C8}">
      <dsp:nvSpPr>
        <dsp:cNvPr id="0" name=""/>
        <dsp:cNvSpPr/>
      </dsp:nvSpPr>
      <dsp:spPr>
        <a:xfrm>
          <a:off x="0" y="1915038"/>
          <a:ext cx="9144000" cy="9467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наличие системы заданий, обеспечивающих систематизацию вербального материала, его схематизацию, перевод в таблицы, схемы, опорные тексты, глоссарий</a:t>
          </a:r>
          <a:endParaRPr lang="ru-RU" sz="2400" b="1" kern="1200" dirty="0"/>
        </a:p>
      </dsp:txBody>
      <dsp:txXfrm>
        <a:off x="0" y="1915038"/>
        <a:ext cx="9144000" cy="946751"/>
      </dsp:txXfrm>
    </dsp:sp>
    <dsp:sp modelId="{CD0EEA6B-A44E-4F11-A32E-EDB425A6F7CA}">
      <dsp:nvSpPr>
        <dsp:cNvPr id="0" name=""/>
        <dsp:cNvSpPr/>
      </dsp:nvSpPr>
      <dsp:spPr>
        <a:xfrm>
          <a:off x="0" y="2871465"/>
          <a:ext cx="9144000" cy="9467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наличие наглядного сопровождения изучаемого материала</a:t>
          </a:r>
          <a:endParaRPr lang="ru-RU" sz="2400" b="1" kern="1200" dirty="0"/>
        </a:p>
      </dsp:txBody>
      <dsp:txXfrm>
        <a:off x="0" y="2871465"/>
        <a:ext cx="9144000" cy="946751"/>
      </dsp:txXfrm>
    </dsp:sp>
    <dsp:sp modelId="{01DA899B-35E2-4EED-AAC5-1143CADA74C1}">
      <dsp:nvSpPr>
        <dsp:cNvPr id="0" name=""/>
        <dsp:cNvSpPr/>
      </dsp:nvSpPr>
      <dsp:spPr>
        <a:xfrm>
          <a:off x="0" y="3827892"/>
          <a:ext cx="9144000" cy="9467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разделение изучаемого материала на небольшие логические блоки</a:t>
          </a:r>
          <a:endParaRPr lang="ru-RU" sz="2400" b="1" kern="1200" dirty="0"/>
        </a:p>
      </dsp:txBody>
      <dsp:txXfrm>
        <a:off x="0" y="3827892"/>
        <a:ext cx="9144000" cy="946751"/>
      </dsp:txXfrm>
    </dsp:sp>
    <dsp:sp modelId="{1001E2F2-0BE0-4D56-A55B-F00639F792B3}">
      <dsp:nvSpPr>
        <dsp:cNvPr id="0" name=""/>
        <dsp:cNvSpPr/>
      </dsp:nvSpPr>
      <dsp:spPr>
        <a:xfrm>
          <a:off x="0" y="4784318"/>
          <a:ext cx="9144000" cy="9467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увеличение доли конкретного материала и соблюдение принципа от простого к сложному при объяснении</a:t>
          </a:r>
          <a:endParaRPr lang="ru-RU" sz="2400" b="1" kern="1200" dirty="0"/>
        </a:p>
      </dsp:txBody>
      <dsp:txXfrm>
        <a:off x="0" y="4784318"/>
        <a:ext cx="9144000" cy="946751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EC998C-690B-4A99-A70E-C3073DBFFED6}">
      <dsp:nvSpPr>
        <dsp:cNvPr id="0" name=""/>
        <dsp:cNvSpPr/>
      </dsp:nvSpPr>
      <dsp:spPr>
        <a:xfrm>
          <a:off x="0" y="0"/>
          <a:ext cx="9144000" cy="10056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наличие четкой системы и алгоритма организации самостоятельных работ и проверки заданий </a:t>
          </a:r>
          <a:endParaRPr lang="ru-RU" sz="2400" b="1" kern="1200" dirty="0"/>
        </a:p>
      </dsp:txBody>
      <dsp:txXfrm>
        <a:off x="0" y="0"/>
        <a:ext cx="9144000" cy="1005611"/>
      </dsp:txXfrm>
    </dsp:sp>
    <dsp:sp modelId="{92576581-187C-4E49-A83C-BD6611A6279B}">
      <dsp:nvSpPr>
        <dsp:cNvPr id="0" name=""/>
        <dsp:cNvSpPr/>
      </dsp:nvSpPr>
      <dsp:spPr>
        <a:xfrm>
          <a:off x="0" y="889521"/>
          <a:ext cx="9144000" cy="14320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/>
            <a:t>обеспечение практики опережающего чтения, когда обучающиеся заранее знакомятся с материалом и выделяют незнакомые и непонятные слова и фрагменты</a:t>
          </a:r>
          <a:endParaRPr lang="ru-RU" sz="2400" b="1" kern="1200" dirty="0"/>
        </a:p>
      </dsp:txBody>
      <dsp:txXfrm>
        <a:off x="0" y="889521"/>
        <a:ext cx="9144000" cy="1432037"/>
      </dsp:txXfrm>
    </dsp:sp>
    <dsp:sp modelId="{4CB63951-7F95-4944-B67F-283A42CC57C8}">
      <dsp:nvSpPr>
        <dsp:cNvPr id="0" name=""/>
        <dsp:cNvSpPr/>
      </dsp:nvSpPr>
      <dsp:spPr>
        <a:xfrm>
          <a:off x="0" y="2350454"/>
          <a:ext cx="9144000" cy="7568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обеспечение работы со зрительными образами и выделению главного</a:t>
          </a:r>
          <a:endParaRPr lang="ru-RU" sz="2400" b="1" kern="1200" dirty="0"/>
        </a:p>
      </dsp:txBody>
      <dsp:txXfrm>
        <a:off x="0" y="2350454"/>
        <a:ext cx="9144000" cy="756829"/>
      </dsp:txXfrm>
    </dsp:sp>
    <dsp:sp modelId="{CD0EEA6B-A44E-4F11-A32E-EDB425A6F7CA}">
      <dsp:nvSpPr>
        <dsp:cNvPr id="0" name=""/>
        <dsp:cNvSpPr/>
      </dsp:nvSpPr>
      <dsp:spPr>
        <a:xfrm>
          <a:off x="0" y="3191731"/>
          <a:ext cx="9144000" cy="8419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четкое соблюдение алгоритма занятия и заданий для самостоятельной работы </a:t>
          </a:r>
          <a:endParaRPr lang="ru-RU" sz="2400" b="1" kern="1200" dirty="0"/>
        </a:p>
      </dsp:txBody>
      <dsp:txXfrm>
        <a:off x="0" y="3191731"/>
        <a:ext cx="9144000" cy="841926"/>
      </dsp:txXfrm>
    </dsp:sp>
    <dsp:sp modelId="{01DA899B-35E2-4EED-AAC5-1143CADA74C1}">
      <dsp:nvSpPr>
        <dsp:cNvPr id="0" name=""/>
        <dsp:cNvSpPr/>
      </dsp:nvSpPr>
      <dsp:spPr>
        <a:xfrm>
          <a:off x="0" y="4033007"/>
          <a:ext cx="9144000" cy="6235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активизация наглядных представлений об изучаемом объекте</a:t>
          </a:r>
          <a:endParaRPr lang="ru-RU" sz="2400" b="1" kern="1200" dirty="0"/>
        </a:p>
      </dsp:txBody>
      <dsp:txXfrm>
        <a:off x="0" y="4033007"/>
        <a:ext cx="9144000" cy="623569"/>
      </dsp:txXfrm>
    </dsp:sp>
    <dsp:sp modelId="{1001E2F2-0BE0-4D56-A55B-F00639F792B3}">
      <dsp:nvSpPr>
        <dsp:cNvPr id="0" name=""/>
        <dsp:cNvSpPr/>
      </dsp:nvSpPr>
      <dsp:spPr>
        <a:xfrm>
          <a:off x="0" y="4686682"/>
          <a:ext cx="9144000" cy="10465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предоставление возможности соотносить воспринимаемый вербальный материал с графическим</a:t>
          </a:r>
          <a:endParaRPr lang="ru-RU" sz="2400" b="1" kern="1200" dirty="0"/>
        </a:p>
      </dsp:txBody>
      <dsp:txXfrm>
        <a:off x="0" y="4686682"/>
        <a:ext cx="9144000" cy="10465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6E6D890-2478-42ED-832F-EA13396493C3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8ADF587-7365-4563-B7CB-BA63776E14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ADF587-7365-4563-B7CB-BA63776E142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ADF587-7365-4563-B7CB-BA63776E142C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ADF587-7365-4563-B7CB-BA63776E142C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ADF587-7365-4563-B7CB-BA63776E142C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ADF587-7365-4563-B7CB-BA63776E142C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A153A-B360-4CAA-A4B1-352C2494B438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AE8A8-D1CB-442E-AA9D-D6CA540F3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12FA4-9F97-4845-85D8-9C6B27AE2A3F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A65CA-D6DD-4689-83C6-DFC8EB5B5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95BD-CC91-41A5-97CE-595451FE365E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E0686-1625-4AD3-8410-CBC976E88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17FB7-AA21-4358-815E-2E84374DD5CA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CCB05-BE5B-47D2-8D62-C706080C55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984BB-969F-4677-A947-0B10C53BFDCC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FD620-757E-45E3-B5DC-1E617220A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4D3FD-0B7D-450F-910F-C1F6055FA012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CE47D-E9B5-4C79-BD20-15464700EB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9E393-F2FB-41E1-8121-CD08F61046D9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F20B6-8CF0-4A51-A037-AF038B8871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BD152-DE1B-4773-BEC0-1AB9D79DC9F7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468EA-E0CF-464A-9312-74115ABE5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321D7-9730-422A-A743-9C5A8837C495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282AE-ED3C-49F7-BA13-641AAABCE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694F3-8B8D-421C-9D65-479705BD0ABA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E8463-E1C8-4215-9BBA-DF8748401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E0D03-B913-4307-91CB-C502EE2732CF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34E66-BE18-4BAC-BD0F-75C264CF9D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81EB4A-9989-474D-86A6-0FD1F5BC7B49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2D7A55-D828-4204-A03B-F35C2E198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2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8.png"/><Relationship Id="rId2" Type="http://schemas.openxmlformats.org/officeDocument/2006/relationships/hyperlink" Target="&#1082;&#1072;&#1088;&#1090;&#1080;&#1085;&#1082;&#1080;%20&#1080;&#1085;&#1082;&#1083;/&#1089;&#1091;&#1088;&#1076;&#1086;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89;&#1091;&#1088;&#1076;&#1086;.mp4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18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18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8.pn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18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8.pn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18.pn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4.jpeg"/><Relationship Id="rId9" Type="http://schemas.microsoft.com/office/2007/relationships/diagramDrawing" Target="../diagrams/drawing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4.jpeg"/><Relationship Id="rId9" Type="http://schemas.microsoft.com/office/2007/relationships/diagramDrawing" Target="../diagrams/drawing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18.png"/><Relationship Id="rId2" Type="http://schemas.openxmlformats.org/officeDocument/2006/relationships/hyperlink" Target="&#1044;&#1080;&#1089;&#1082;%20&#1044;&#1072;&#1074;&#1072;&#1081;&#1090;&#1077;%20&#1079;&#1085;&#1072;&#1082;&#1086;&#1084;&#1080;&#1090;&#1100;&#1089;&#1103;,%20&#1087;&#1088;&#1072;&#1074;&#1080;&#1083;&#1072;%20&#1086;&#1073;&#1097;&#1077;&#1085;&#1080;&#1103;%20&#1089;%20&#1075;&#1083;&#1091;&#1093;&#1080;&#1084;&#1080;%20(online-video-cutter.com)%20(1)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image" Target="../media/image1.jpeg"/><Relationship Id="rId7" Type="http://schemas.openxmlformats.org/officeDocument/2006/relationships/diagramLayout" Target="../diagrams/layout10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0.xml"/><Relationship Id="rId11" Type="http://schemas.openxmlformats.org/officeDocument/2006/relationships/image" Target="../media/image38.jpeg"/><Relationship Id="rId5" Type="http://schemas.openxmlformats.org/officeDocument/2006/relationships/image" Target="../media/image4.jpeg"/><Relationship Id="rId10" Type="http://schemas.microsoft.com/office/2007/relationships/diagramDrawing" Target="../diagrams/drawing10.xml"/><Relationship Id="rId4" Type="http://schemas.openxmlformats.org/officeDocument/2006/relationships/image" Target="../media/image2.jpeg"/><Relationship Id="rId9" Type="http://schemas.openxmlformats.org/officeDocument/2006/relationships/diagramColors" Target="../diagrams/colors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2.jpeg"/><Relationship Id="rId7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2.jpeg"/><Relationship Id="rId7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1.xml"/><Relationship Id="rId11" Type="http://schemas.openxmlformats.org/officeDocument/2006/relationships/image" Target="../media/image48.png"/><Relationship Id="rId5" Type="http://schemas.openxmlformats.org/officeDocument/2006/relationships/diagramData" Target="../diagrams/data11.xml"/><Relationship Id="rId10" Type="http://schemas.openxmlformats.org/officeDocument/2006/relationships/image" Target="../media/image47.jpeg"/><Relationship Id="rId4" Type="http://schemas.openxmlformats.org/officeDocument/2006/relationships/image" Target="../media/image4.jpeg"/><Relationship Id="rId9" Type="http://schemas.microsoft.com/office/2007/relationships/diagramDrawing" Target="../diagrams/drawing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hyperlink" Target="&#1076;&#1080;&#1089;&#1087;&#1083;%20%20&#1041;&#1088;&#1072;&#1081;&#1083;&#1103;.mp4" TargetMode="External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hyperlink" Target="Braille%20Printers%20Arrived%20in%20Armenia%20(online-video-cutter.com)%20(1).mp4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.jpeg"/><Relationship Id="rId7" Type="http://schemas.openxmlformats.org/officeDocument/2006/relationships/diagramLayout" Target="../diagrams/layou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12.jpeg"/><Relationship Id="rId5" Type="http://schemas.openxmlformats.org/officeDocument/2006/relationships/image" Target="../media/image4.jpeg"/><Relationship Id="rId10" Type="http://schemas.microsoft.com/office/2007/relationships/diagramDrawing" Target="../diagrams/drawing1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49.png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2.jpeg"/><Relationship Id="rId7" Type="http://schemas.openxmlformats.org/officeDocument/2006/relationships/image" Target="../media/image5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hyperlink" Target="&#1055;&#1056;&#1045;&#1054;&#1041;&#1056;&#1040;&#1047;&#1054;&#1042;&#1040;&#1053;&#1048;&#1045;%20&#1058;&#1045;&#1050;&#1057;&#1058;&#1040;%20&#1042;%20&#1056;&#1045;&#1063;&#1068;%20-%20Talk%20Free%20(online-video-cutter.com).mp4" TargetMode="External"/><Relationship Id="rId4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56;&#1045;&#1054;&#1041;&#1056;&#1040;&#1047;&#1054;&#1042;&#1040;&#1053;&#1048;&#1045;%20&#1058;&#1045;&#1050;&#1057;&#1058;&#1040;%20&#1042;%20&#1056;&#1045;&#1063;&#1068;%20-%20Talk%20Free%20(online-video-cutter.com).mp4" TargetMode="External"/><Relationship Id="rId5" Type="http://schemas.openxmlformats.org/officeDocument/2006/relationships/image" Target="../media/image58.jpeg"/><Relationship Id="rId4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59.png"/><Relationship Id="rId4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59.pn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59.png"/><Relationship Id="rId4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2.jpeg"/><Relationship Id="rId7" Type="http://schemas.openxmlformats.org/officeDocument/2006/relationships/diagramLayout" Target="../diagrams/layou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image" Target="../media/image13.gif"/><Relationship Id="rId5" Type="http://schemas.openxmlformats.org/officeDocument/2006/relationships/image" Target="../media/image4.jpeg"/><Relationship Id="rId10" Type="http://schemas.microsoft.com/office/2007/relationships/diagramDrawing" Target="../diagrams/drawing2.xml"/><Relationship Id="rId4" Type="http://schemas.openxmlformats.org/officeDocument/2006/relationships/image" Target="../media/image3.png"/><Relationship Id="rId9" Type="http://schemas.openxmlformats.org/officeDocument/2006/relationships/diagramColors" Target="../diagrams/colors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gif"/><Relationship Id="rId4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72;&#1081;&#1084;&#1090;&#1088;&#1072;&#1085;&#1089;&#1083;.mp4" TargetMode="External"/><Relationship Id="rId5" Type="http://schemas.openxmlformats.org/officeDocument/2006/relationships/image" Target="../media/image59.png"/><Relationship Id="rId4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2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2.xml"/><Relationship Id="rId5" Type="http://schemas.openxmlformats.org/officeDocument/2006/relationships/diagramData" Target="../diagrams/data12.xml"/><Relationship Id="rId4" Type="http://schemas.openxmlformats.org/officeDocument/2006/relationships/image" Target="../media/image4.jpeg"/><Relationship Id="rId9" Type="http://schemas.microsoft.com/office/2007/relationships/diagramDrawing" Target="../diagrams/drawing1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3.xml"/><Relationship Id="rId5" Type="http://schemas.openxmlformats.org/officeDocument/2006/relationships/diagramData" Target="../diagrams/data13.xml"/><Relationship Id="rId4" Type="http://schemas.openxmlformats.org/officeDocument/2006/relationships/image" Target="../media/image4.jpeg"/><Relationship Id="rId9" Type="http://schemas.microsoft.com/office/2007/relationships/diagramDrawing" Target="../diagrams/drawing1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4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4.xml"/><Relationship Id="rId5" Type="http://schemas.openxmlformats.org/officeDocument/2006/relationships/diagramData" Target="../diagrams/data14.xml"/><Relationship Id="rId4" Type="http://schemas.openxmlformats.org/officeDocument/2006/relationships/image" Target="../media/image4.jpeg"/><Relationship Id="rId9" Type="http://schemas.microsoft.com/office/2007/relationships/diagramDrawing" Target="../diagrams/drawing1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3" Type="http://schemas.openxmlformats.org/officeDocument/2006/relationships/image" Target="../media/image79.jpeg"/><Relationship Id="rId7" Type="http://schemas.openxmlformats.org/officeDocument/2006/relationships/diagramData" Target="../diagrams/data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microsoft.com/office/2007/relationships/diagramDrawing" Target="../diagrams/drawing15.xml"/><Relationship Id="rId5" Type="http://schemas.openxmlformats.org/officeDocument/2006/relationships/image" Target="../media/image2.jpeg"/><Relationship Id="rId10" Type="http://schemas.openxmlformats.org/officeDocument/2006/relationships/diagramColors" Target="../diagrams/colors15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1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image" Target="../media/image86.jpeg"/><Relationship Id="rId7" Type="http://schemas.openxmlformats.org/officeDocument/2006/relationships/diagramData" Target="../diagrams/data1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microsoft.com/office/2007/relationships/diagramDrawing" Target="../diagrams/drawing16.xml"/><Relationship Id="rId5" Type="http://schemas.openxmlformats.org/officeDocument/2006/relationships/image" Target="../media/image2.jpeg"/><Relationship Id="rId10" Type="http://schemas.openxmlformats.org/officeDocument/2006/relationships/diagramColors" Target="../diagrams/colors16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2.jpeg"/><Relationship Id="rId7" Type="http://schemas.openxmlformats.org/officeDocument/2006/relationships/diagramLayout" Target="../diagrams/layou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openxmlformats.org/officeDocument/2006/relationships/image" Target="../media/image14.gif"/><Relationship Id="rId5" Type="http://schemas.openxmlformats.org/officeDocument/2006/relationships/image" Target="../media/image4.jpeg"/><Relationship Id="rId10" Type="http://schemas.microsoft.com/office/2007/relationships/diagramDrawing" Target="../diagrams/drawing3.xml"/><Relationship Id="rId4" Type="http://schemas.openxmlformats.org/officeDocument/2006/relationships/image" Target="../media/image3.png"/><Relationship Id="rId9" Type="http://schemas.openxmlformats.org/officeDocument/2006/relationships/diagramColors" Target="../diagrams/colors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91.jpeg"/><Relationship Id="rId7" Type="http://schemas.openxmlformats.org/officeDocument/2006/relationships/hyperlink" Target="5%20&#1087;&#1088;&#1072;&#1074;&#1080;&#1083;%20&#1086;&#1073;&#1097;&#1077;&#1085;&#1080;&#1103;%20&#1089;%20&#1095;&#1077;&#1083;&#1086;&#1074;&#1077;&#1082;&#1086;&#1084;%20&#1074;%20&#1080;&#1085;&#1074;&#1072;&#1083;&#1080;&#1076;&#1085;&#1086;&#1080;&#774;%20&#1082;&#1086;&#1083;&#1103;&#1089;&#1082;&#1077;.mp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image" Target="../media/image1.jpeg"/><Relationship Id="rId7" Type="http://schemas.openxmlformats.org/officeDocument/2006/relationships/diagramData" Target="../diagrams/data4.xml"/><Relationship Id="rId12" Type="http://schemas.openxmlformats.org/officeDocument/2006/relationships/image" Target="../media/image1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microsoft.com/office/2007/relationships/diagramDrawing" Target="../diagrams/drawing4.xml"/><Relationship Id="rId5" Type="http://schemas.openxmlformats.org/officeDocument/2006/relationships/image" Target="../media/image3.png"/><Relationship Id="rId10" Type="http://schemas.openxmlformats.org/officeDocument/2006/relationships/diagramColors" Target="../diagrams/colors4.xml"/><Relationship Id="rId4" Type="http://schemas.openxmlformats.org/officeDocument/2006/relationships/image" Target="../media/image2.jpeg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image" Target="../media/image2.jpeg"/><Relationship Id="rId7" Type="http://schemas.openxmlformats.org/officeDocument/2006/relationships/diagramData" Target="../diagrams/data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diagramDrawing" Target="../diagrams/drawing5.xml"/><Relationship Id="rId5" Type="http://schemas.openxmlformats.org/officeDocument/2006/relationships/image" Target="../media/image4.jpeg"/><Relationship Id="rId10" Type="http://schemas.openxmlformats.org/officeDocument/2006/relationships/diagramColors" Target="../diagrams/colors5.xml"/><Relationship Id="rId4" Type="http://schemas.openxmlformats.org/officeDocument/2006/relationships/image" Target="../media/image16.png"/><Relationship Id="rId9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2.jpeg"/><Relationship Id="rId7" Type="http://schemas.openxmlformats.org/officeDocument/2006/relationships/diagramLayout" Target="../diagrams/layou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.xml"/><Relationship Id="rId11" Type="http://schemas.openxmlformats.org/officeDocument/2006/relationships/image" Target="../media/image19.jpeg"/><Relationship Id="rId5" Type="http://schemas.openxmlformats.org/officeDocument/2006/relationships/image" Target="../media/image18.png"/><Relationship Id="rId10" Type="http://schemas.microsoft.com/office/2007/relationships/diagramDrawing" Target="../diagrams/drawing6.xml"/><Relationship Id="rId4" Type="http://schemas.openxmlformats.org/officeDocument/2006/relationships/image" Target="../media/image4.jpeg"/><Relationship Id="rId9" Type="http://schemas.openxmlformats.org/officeDocument/2006/relationships/diagramColors" Target="../diagrams/colors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image" Target="../media/image2.jpeg"/><Relationship Id="rId7" Type="http://schemas.openxmlformats.org/officeDocument/2006/relationships/diagramLayout" Target="../diagrams/layou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11" Type="http://schemas.openxmlformats.org/officeDocument/2006/relationships/image" Target="../media/image19.jpeg"/><Relationship Id="rId5" Type="http://schemas.openxmlformats.org/officeDocument/2006/relationships/image" Target="../media/image20.png"/><Relationship Id="rId10" Type="http://schemas.microsoft.com/office/2007/relationships/diagramDrawing" Target="../diagrams/drawing7.xml"/><Relationship Id="rId4" Type="http://schemas.openxmlformats.org/officeDocument/2006/relationships/image" Target="../media/image4.jpeg"/><Relationship Id="rId9" Type="http://schemas.openxmlformats.org/officeDocument/2006/relationships/diagramColors" Target="../diagrams/colors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ИНКЛЮЗИВНОЕ ОБРАЗОВАНИЕ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ОБУЧАЮЩИХСЯ С ИНВАЛИДНОСТЬЮ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ПРИ РАЗЛИЧНЫХ ФОРМАХ ПАТОЛОГИИ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 descr="1000px-Disability_symbols.svg_-e14318679298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653136"/>
            <a:ext cx="2411760" cy="22048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08104" y="6381328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err="1" smtClean="0">
                <a:solidFill>
                  <a:srgbClr val="002060"/>
                </a:solidFill>
              </a:rPr>
              <a:t>Уледёркина</a:t>
            </a:r>
            <a:r>
              <a:rPr lang="ru-RU" sz="1200" b="1" dirty="0" smtClean="0">
                <a:solidFill>
                  <a:srgbClr val="002060"/>
                </a:solidFill>
              </a:rPr>
              <a:t> Л.С., методист отдела ПО</a:t>
            </a:r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 descr="1000px-Disability_symbols.svg_-e14318679298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877272"/>
            <a:ext cx="1072755" cy="980728"/>
          </a:xfrm>
          <a:prstGeom prst="rect">
            <a:avLst/>
          </a:prstGeom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0" name="Овал 9"/>
          <p:cNvSpPr/>
          <p:nvPr/>
        </p:nvSpPr>
        <p:spPr>
          <a:xfrm>
            <a:off x="323528" y="1196752"/>
            <a:ext cx="2448272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Технологии</a:t>
            </a:r>
            <a:endParaRPr lang="ru-RU" sz="2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355976" y="1268760"/>
            <a:ext cx="460851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Приемы, обеспечивающие доступность информации </a:t>
            </a:r>
            <a:endParaRPr lang="ru-RU" sz="24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35896" y="2780928"/>
            <a:ext cx="532859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Специальные приемы организации обучения (алгоритмизация)</a:t>
            </a:r>
            <a:endParaRPr lang="ru-RU" sz="24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43808" y="4293096"/>
            <a:ext cx="61206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Логические приемы переработки учебной информации </a:t>
            </a:r>
            <a:endParaRPr lang="ru-RU" sz="24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00232" y="5643578"/>
            <a:ext cx="6768752" cy="12144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Приемы использования технических средств, специальных приборов и оборудования </a:t>
            </a:r>
            <a:endParaRPr lang="ru-RU" sz="24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3059832" y="1628800"/>
            <a:ext cx="122413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2552818">
            <a:off x="2255181" y="2686372"/>
            <a:ext cx="1525842" cy="2611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3340878">
            <a:off x="1100150" y="3337740"/>
            <a:ext cx="2180271" cy="2545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4043038">
            <a:off x="-13128" y="3879391"/>
            <a:ext cx="3315208" cy="232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2627784" y="836712"/>
            <a:ext cx="424847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Специальные технологии</a:t>
            </a:r>
            <a:endParaRPr lang="ru-RU" sz="2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15616" y="1412776"/>
            <a:ext cx="7704856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1. Специализированная программа «</a:t>
            </a:r>
            <a:r>
              <a:rPr lang="ru-RU" sz="3200" b="1" dirty="0" err="1" smtClean="0"/>
              <a:t>Сурдофон</a:t>
            </a:r>
            <a:r>
              <a:rPr lang="ru-RU" sz="3200" b="1" dirty="0" smtClean="0"/>
              <a:t>»</a:t>
            </a:r>
            <a:endParaRPr lang="ru-RU" sz="3200" b="1" dirty="0"/>
          </a:p>
        </p:txBody>
      </p:sp>
      <p:pic>
        <p:nvPicPr>
          <p:cNvPr id="12" name="Рисунок 11" descr="pic03018_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2492896"/>
            <a:ext cx="5441801" cy="4365104"/>
          </a:xfrm>
          <a:prstGeom prst="rect">
            <a:avLst/>
          </a:prstGeom>
        </p:spPr>
      </p:pic>
      <p:pic>
        <p:nvPicPr>
          <p:cNvPr id="13" name="Рисунок 12" descr="8457946796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373216"/>
            <a:ext cx="1322676" cy="148478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>
              <a:hlinkClick r:id="rId2" action="ppaction://hlinkfile"/>
            </a:endParaRPr>
          </a:p>
          <a:p>
            <a:pPr algn="ctr">
              <a:buNone/>
            </a:pPr>
            <a:endParaRPr lang="ru-RU" b="1" dirty="0" smtClean="0">
              <a:hlinkClick r:id="rId2" action="ppaction://hlinkfile"/>
            </a:endParaRPr>
          </a:p>
          <a:p>
            <a:pPr algn="ctr">
              <a:buNone/>
            </a:pPr>
            <a:endParaRPr lang="ru-RU" b="1" dirty="0" smtClean="0">
              <a:hlinkClick r:id="rId2" action="ppaction://hlinkfile"/>
            </a:endParaRPr>
          </a:p>
          <a:p>
            <a:pPr>
              <a:buNone/>
            </a:pPr>
            <a:endParaRPr lang="ru-RU" dirty="0">
              <a:hlinkClick r:id="rId2" action="ppaction://hlinkfile"/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79512" y="836712"/>
            <a:ext cx="89644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2. Инновационный сервис </a:t>
            </a:r>
            <a:r>
              <a:rPr lang="ru-RU" sz="2800" b="1" dirty="0" err="1" smtClean="0">
                <a:solidFill>
                  <a:srgbClr val="002060"/>
                </a:solidFill>
              </a:rPr>
              <a:t>видеоудаленного</a:t>
            </a:r>
            <a:r>
              <a:rPr lang="ru-RU" sz="2800" b="1" dirty="0" smtClean="0">
                <a:solidFill>
                  <a:srgbClr val="002060"/>
                </a:solidFill>
              </a:rPr>
              <a:t> перевода “</a:t>
            </a:r>
            <a:r>
              <a:rPr lang="ru-RU" sz="2800" b="1" dirty="0" err="1" smtClean="0">
                <a:solidFill>
                  <a:srgbClr val="002060"/>
                </a:solidFill>
              </a:rPr>
              <a:t>CloudInterpreter</a:t>
            </a:r>
            <a:r>
              <a:rPr lang="ru-RU" sz="2800" b="1" dirty="0" smtClean="0">
                <a:solidFill>
                  <a:srgbClr val="002060"/>
                </a:solidFill>
              </a:rPr>
              <a:t>” https://yadi.sk/d/Gc2ou08rw93Va и в нужный момент нажать кнопку вызова переводчика. Общение с собеседником происходит через переводчика русского жестового языка.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“</a:t>
            </a:r>
            <a:r>
              <a:rPr lang="ru-RU" sz="2800" b="1" dirty="0" err="1" smtClean="0">
                <a:solidFill>
                  <a:srgbClr val="002060"/>
                </a:solidFill>
              </a:rPr>
              <a:t>CloudInterpreter</a:t>
            </a:r>
            <a:r>
              <a:rPr lang="ru-RU" sz="2800" b="1" dirty="0" smtClean="0">
                <a:solidFill>
                  <a:srgbClr val="002060"/>
                </a:solidFill>
              </a:rPr>
              <a:t>” представлен на сайте: </a:t>
            </a:r>
            <a:r>
              <a:rPr lang="ru-RU" sz="2800" b="1" dirty="0" err="1" smtClean="0">
                <a:solidFill>
                  <a:srgbClr val="002060"/>
                </a:solidFill>
              </a:rPr>
              <a:t>www.cloudinterpreter.com</a:t>
            </a:r>
            <a:r>
              <a:rPr lang="ru-RU" sz="2800" b="1" dirty="0" smtClean="0">
                <a:solidFill>
                  <a:srgbClr val="002060"/>
                </a:solidFill>
              </a:rPr>
              <a:t>/</a:t>
            </a:r>
            <a:r>
              <a:rPr lang="ru-RU" sz="2800" b="1" dirty="0" err="1" smtClean="0">
                <a:solidFill>
                  <a:srgbClr val="002060"/>
                </a:solidFill>
              </a:rPr>
              <a:t>ru</a:t>
            </a:r>
            <a:r>
              <a:rPr lang="ru-RU" sz="2800" b="1" dirty="0" smtClean="0">
                <a:solidFill>
                  <a:srgbClr val="002060"/>
                </a:solidFill>
              </a:rPr>
              <a:t>/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Ссылки на приложение: </a:t>
            </a:r>
            <a:r>
              <a:rPr lang="ru-RU" sz="2800" b="1" dirty="0" err="1" smtClean="0">
                <a:solidFill>
                  <a:srgbClr val="002060"/>
                </a:solidFill>
              </a:rPr>
              <a:t>iOs</a:t>
            </a:r>
            <a:r>
              <a:rPr lang="ru-RU" sz="2800" b="1" dirty="0" smtClean="0">
                <a:solidFill>
                  <a:srgbClr val="002060"/>
                </a:solidFill>
              </a:rPr>
              <a:t>: http://appstore.com/ </a:t>
            </a:r>
            <a:r>
              <a:rPr lang="ru-RU" sz="2800" b="1" dirty="0" err="1" smtClean="0">
                <a:solidFill>
                  <a:srgbClr val="002060"/>
                </a:solidFill>
              </a:rPr>
              <a:t>cloudinterpreter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Android</a:t>
            </a:r>
            <a:r>
              <a:rPr lang="ru-RU" sz="2800" b="1" dirty="0" smtClean="0">
                <a:solidFill>
                  <a:srgbClr val="002060"/>
                </a:solidFill>
              </a:rPr>
              <a:t>: http://goo.gl/pJyZsR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84579467967.pn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1920" y="5373216"/>
            <a:ext cx="1322676" cy="148478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dirty="0" smtClean="0"/>
              <a:t>3. </a:t>
            </a:r>
            <a:r>
              <a:rPr lang="ru-RU" b="1" dirty="0" smtClean="0">
                <a:solidFill>
                  <a:srgbClr val="002060"/>
                </a:solidFill>
              </a:rPr>
              <a:t>Стационарная индукционная система для создания звукового поля (индукционная петля)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8457946796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373216"/>
            <a:ext cx="1322676" cy="1484784"/>
          </a:xfrm>
          <a:prstGeom prst="roundRect">
            <a:avLst/>
          </a:prstGeom>
        </p:spPr>
      </p:pic>
      <p:pic>
        <p:nvPicPr>
          <p:cNvPr id="11" name="Рисунок 10" descr="v4-728px-Hear-TV-Sound-Without-Blasting-Everyone-Else-Out-Step-11-Version-2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03648" y="1772816"/>
            <a:ext cx="7272808" cy="489654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dirty="0" smtClean="0"/>
              <a:t>4. </a:t>
            </a:r>
            <a:r>
              <a:rPr lang="ru-RU" b="1" dirty="0" smtClean="0"/>
              <a:t>Технологии беспроводной передачи звука (</a:t>
            </a:r>
            <a:r>
              <a:rPr lang="ru-RU" b="1" dirty="0" err="1" smtClean="0"/>
              <a:t>FM-тexнология</a:t>
            </a:r>
            <a:r>
              <a:rPr lang="ru-RU" b="1" dirty="0" smtClean="0"/>
              <a:t>) </a:t>
            </a:r>
            <a:endParaRPr lang="ru-RU" b="1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8457946796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373216"/>
            <a:ext cx="1322676" cy="1484784"/>
          </a:xfrm>
          <a:prstGeom prst="roundRect">
            <a:avLst/>
          </a:prstGeom>
        </p:spPr>
      </p:pic>
      <p:pic>
        <p:nvPicPr>
          <p:cNvPr id="11" name="Рисунок 10" descr="Acoustic_system_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03648" y="1700808"/>
            <a:ext cx="7740352" cy="5157192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Программы «ТЕКСТ В РЕЧЬ»: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«</a:t>
            </a:r>
            <a:r>
              <a:rPr lang="ru-RU" sz="2800" b="1" dirty="0" err="1" smtClean="0">
                <a:solidFill>
                  <a:srgbClr val="002060"/>
                </a:solidFill>
              </a:rPr>
              <a:t>Яндекс</a:t>
            </a:r>
            <a:r>
              <a:rPr lang="ru-RU" sz="2800" b="1" dirty="0" smtClean="0">
                <a:solidFill>
                  <a:srgbClr val="002060"/>
                </a:solidFill>
              </a:rPr>
              <a:t>. Разговор» </a:t>
            </a:r>
            <a:r>
              <a:rPr lang="ru-RU" sz="2400" b="1" dirty="0" smtClean="0">
                <a:solidFill>
                  <a:srgbClr val="002060"/>
                </a:solidFill>
              </a:rPr>
              <a:t>(бесплатно; текст в речь; речь в текст; доступно только для мобильных устройств). 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  Приложение работает на технологии распознавания речи </a:t>
            </a:r>
            <a:r>
              <a:rPr lang="ru-RU" sz="2400" b="1" dirty="0" err="1" smtClean="0">
                <a:solidFill>
                  <a:srgbClr val="002060"/>
                </a:solidFill>
              </a:rPr>
              <a:t>Yandex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SpeechKit</a:t>
            </a:r>
            <a:r>
              <a:rPr lang="ru-RU" sz="2400" b="1" dirty="0" smtClean="0">
                <a:solidFill>
                  <a:srgbClr val="002060"/>
                </a:solidFill>
              </a:rPr>
              <a:t>. https://play.google.com/store/apps/details?id=ru. </a:t>
            </a:r>
            <a:r>
              <a:rPr lang="ru-RU" sz="2400" b="1" dirty="0" err="1" smtClean="0">
                <a:solidFill>
                  <a:srgbClr val="002060"/>
                </a:solidFill>
              </a:rPr>
              <a:t>yandex.subtitles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lvl="0">
              <a:spcBef>
                <a:spcPts val="0"/>
              </a:spcBef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8457946796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21324" y="5373216"/>
            <a:ext cx="1322676" cy="1484784"/>
          </a:xfrm>
          <a:prstGeom prst="roundRect">
            <a:avLst/>
          </a:prstGeom>
        </p:spPr>
      </p:pic>
      <p:pic>
        <p:nvPicPr>
          <p:cNvPr id="9" name="Рисунок 8" descr="яндекс рразговор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5576" y="3501008"/>
            <a:ext cx="6192688" cy="3356992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2. </a:t>
            </a:r>
            <a:r>
              <a:rPr lang="en-US" b="1" dirty="0" err="1" smtClean="0">
                <a:solidFill>
                  <a:srgbClr val="002060"/>
                </a:solidFill>
              </a:rPr>
              <a:t>RogerVoice</a:t>
            </a:r>
            <a:r>
              <a:rPr lang="ru-RU" b="1" dirty="0" smtClean="0">
                <a:solidFill>
                  <a:srgbClr val="002060"/>
                </a:solidFill>
              </a:rPr>
              <a:t> можно скачать на сайте </a:t>
            </a:r>
            <a:r>
              <a:rPr lang="ru-RU" b="1" dirty="0" err="1" smtClean="0">
                <a:solidFill>
                  <a:srgbClr val="002060"/>
                </a:solidFill>
              </a:rPr>
              <a:t>RogerVoice</a:t>
            </a:r>
            <a:r>
              <a:rPr lang="ru-RU" b="1" dirty="0" smtClean="0">
                <a:solidFill>
                  <a:srgbClr val="002060"/>
                </a:solidFill>
              </a:rPr>
              <a:t>.  http://www.rogervoice.com/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8457946796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21324" y="5373216"/>
            <a:ext cx="1322676" cy="1484784"/>
          </a:xfrm>
          <a:prstGeom prst="roundRect">
            <a:avLst/>
          </a:prstGeom>
        </p:spPr>
      </p:pic>
      <p:pic>
        <p:nvPicPr>
          <p:cNvPr id="11" name="Рисунок 10" descr="38e07bee10141922ac11dedc78f5c859_origina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7584" y="2276872"/>
            <a:ext cx="6108171" cy="3939902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3. Приложение помогает слышать </a:t>
            </a:r>
            <a:r>
              <a:rPr lang="en-US" sz="2800" b="1" dirty="0" err="1" smtClean="0">
                <a:solidFill>
                  <a:srgbClr val="002060"/>
                </a:solidFill>
              </a:rPr>
              <a:t>HearYouNow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https://itunes.apple.com/us/app/hearyounow-yourpersonal-sound/id569522474?mt=8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8457946796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21324" y="5373216"/>
            <a:ext cx="1322676" cy="1484784"/>
          </a:xfrm>
          <a:prstGeom prst="roundRect">
            <a:avLst/>
          </a:prstGeom>
        </p:spPr>
      </p:pic>
      <p:pic>
        <p:nvPicPr>
          <p:cNvPr id="11" name="Рисунок 10" descr="hearyounow-620x34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204864"/>
            <a:ext cx="7452320" cy="465313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8457946796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21324" y="5373216"/>
            <a:ext cx="1322676" cy="1484784"/>
          </a:xfrm>
          <a:prstGeom prst="roundRect">
            <a:avLst/>
          </a:prstGeom>
        </p:spPr>
      </p:pic>
      <p:pic>
        <p:nvPicPr>
          <p:cNvPr id="11" name="Рисунок 10" descr="2-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2492896"/>
            <a:ext cx="6067425" cy="3933825"/>
          </a:xfrm>
          <a:prstGeom prst="round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672" y="1052736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4. </a:t>
            </a:r>
            <a:r>
              <a:rPr lang="en-US" sz="2800" b="1" dirty="0" smtClean="0">
                <a:solidFill>
                  <a:srgbClr val="002060"/>
                </a:solidFill>
              </a:rPr>
              <a:t>Spread Signs</a:t>
            </a:r>
            <a:r>
              <a:rPr lang="ru-RU" sz="2800" b="1" dirty="0" smtClean="0">
                <a:solidFill>
                  <a:srgbClr val="002060"/>
                </a:solidFill>
              </a:rPr>
              <a:t> большая библиотека жестов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lvl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</a:rPr>
              <a:t> - </a:t>
            </a:r>
            <a:r>
              <a:rPr lang="ru-RU" b="1" dirty="0" err="1" smtClean="0">
                <a:solidFill>
                  <a:srgbClr val="002060"/>
                </a:solidFill>
              </a:rPr>
              <a:t>Govorilka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(бесплатно; текст в речь): </a:t>
            </a:r>
            <a:r>
              <a:rPr lang="ru-RU" b="1" dirty="0" smtClean="0">
                <a:solidFill>
                  <a:srgbClr val="002060"/>
                </a:solidFill>
              </a:rPr>
              <a:t>http://www.vector-ski.ru</a:t>
            </a:r>
          </a:p>
          <a:p>
            <a:pPr marL="0" lvl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</a:rPr>
              <a:t>- Балаболка </a:t>
            </a:r>
            <a:r>
              <a:rPr lang="ru-RU" sz="2800" b="1" dirty="0" smtClean="0">
                <a:solidFill>
                  <a:srgbClr val="002060"/>
                </a:solidFill>
              </a:rPr>
              <a:t>(бесплатно; текст в речь): </a:t>
            </a:r>
            <a:r>
              <a:rPr lang="ru-RU" b="1" dirty="0" smtClean="0">
                <a:solidFill>
                  <a:srgbClr val="002060"/>
                </a:solidFill>
              </a:rPr>
              <a:t>http://www.softportal.com12</a:t>
            </a:r>
          </a:p>
          <a:p>
            <a:pPr marL="0" lvl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</a:rPr>
              <a:t>-</a:t>
            </a:r>
            <a:r>
              <a:rPr lang="ru-RU" b="1" dirty="0" err="1" smtClean="0">
                <a:solidFill>
                  <a:srgbClr val="002060"/>
                </a:solidFill>
              </a:rPr>
              <a:t>DSpeech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(бесплатно; текст в речь): </a:t>
            </a:r>
            <a:r>
              <a:rPr lang="ru-RU" b="1" dirty="0" smtClean="0">
                <a:solidFill>
                  <a:srgbClr val="002060"/>
                </a:solidFill>
              </a:rPr>
              <a:t>http://www.softportal.com</a:t>
            </a:r>
          </a:p>
          <a:p>
            <a:pPr marL="0" lvl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</a:rPr>
              <a:t>-</a:t>
            </a:r>
            <a:r>
              <a:rPr lang="ru-RU" b="1" dirty="0" err="1" smtClean="0">
                <a:solidFill>
                  <a:srgbClr val="002060"/>
                </a:solidFill>
              </a:rPr>
              <a:t>MSpeech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(бесплатно; речь в текст; текст в речь): </a:t>
            </a:r>
            <a:r>
              <a:rPr lang="ru-RU" b="1" dirty="0" smtClean="0">
                <a:solidFill>
                  <a:srgbClr val="002060"/>
                </a:solidFill>
              </a:rPr>
              <a:t>http://www.programs74.ru</a:t>
            </a:r>
          </a:p>
          <a:p>
            <a:pPr marL="0" lvl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</a:rPr>
              <a:t>- </a:t>
            </a:r>
            <a:r>
              <a:rPr lang="ru-RU" b="1" dirty="0" err="1" smtClean="0">
                <a:solidFill>
                  <a:srgbClr val="002060"/>
                </a:solidFill>
              </a:rPr>
              <a:t>imTranslator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(текст в речь; </a:t>
            </a:r>
            <a:r>
              <a:rPr lang="ru-RU" sz="2800" b="1" dirty="0" err="1" smtClean="0">
                <a:solidFill>
                  <a:srgbClr val="002060"/>
                </a:solidFill>
              </a:rPr>
              <a:t>он-лайн-сервис</a:t>
            </a:r>
            <a:r>
              <a:rPr lang="ru-RU" sz="2800" b="1" dirty="0" smtClean="0">
                <a:solidFill>
                  <a:srgbClr val="002060"/>
                </a:solidFill>
              </a:rPr>
              <a:t>): </a:t>
            </a:r>
            <a:r>
              <a:rPr lang="ru-RU" b="1" dirty="0" smtClean="0">
                <a:solidFill>
                  <a:srgbClr val="002060"/>
                </a:solidFill>
              </a:rPr>
              <a:t>http://imtranslator.net/</a:t>
            </a:r>
          </a:p>
          <a:p>
            <a:pPr marL="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2060"/>
                </a:solidFill>
              </a:rPr>
              <a:t>translate-and-speak/speak/</a:t>
            </a:r>
            <a:r>
              <a:rPr lang="en-US" b="1" dirty="0" err="1" smtClean="0">
                <a:solidFill>
                  <a:srgbClr val="002060"/>
                </a:solidFill>
              </a:rPr>
              <a:t>russian</a:t>
            </a:r>
            <a:r>
              <a:rPr lang="en-US" b="1" dirty="0" smtClean="0">
                <a:solidFill>
                  <a:srgbClr val="002060"/>
                </a:solidFill>
              </a:rPr>
              <a:t>/</a:t>
            </a:r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8457946796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21324" y="5373216"/>
            <a:ext cx="1322676" cy="148478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endParaRPr lang="ru-RU" dirty="0"/>
          </a:p>
        </p:txBody>
      </p:sp>
      <p:pic>
        <p:nvPicPr>
          <p:cNvPr id="14" name="Содержимое 13" descr="ravny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56176" y="4797152"/>
            <a:ext cx="2169712" cy="1651425"/>
          </a:xfrm>
          <a:prstGeom prst="ellipse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1" name="Диаграмма 10"/>
          <p:cNvGraphicFramePr/>
          <p:nvPr/>
        </p:nvGraphicFramePr>
        <p:xfrm>
          <a:off x="0" y="764704"/>
          <a:ext cx="4788024" cy="6093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796136" y="119675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968552" y="836712"/>
            <a:ext cx="417544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просто обязаны, создать нормальную систему образования для инвалидов, чтобы ребята могли обучаться  среди сверстников в обычных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общеобразовательных учреждениях и не чувствовали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себя изолированными от общества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Д. А. Медведев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Содержимое 8" descr="шуб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64704"/>
            <a:ext cx="9144000" cy="6093296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Методические аспекты:</a:t>
            </a:r>
          </a:p>
          <a:p>
            <a:pPr algn="ctr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1" name="Схема 10"/>
          <p:cNvGraphicFramePr/>
          <p:nvPr/>
        </p:nvGraphicFramePr>
        <p:xfrm>
          <a:off x="0" y="1124744"/>
          <a:ext cx="914400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Методические аспекты:</a:t>
            </a:r>
          </a:p>
          <a:p>
            <a:pPr algn="ctr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1" name="Схема 10"/>
          <p:cNvGraphicFramePr/>
          <p:nvPr/>
        </p:nvGraphicFramePr>
        <p:xfrm>
          <a:off x="0" y="1124744"/>
          <a:ext cx="914400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" name="Содержимое 14" descr="500_F_108222589_iMW37lJxUF0KYst4QK13upgklfoce26C.jp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97000" y="1577975"/>
            <a:ext cx="6350000" cy="4394200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8457946796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21324" y="5373216"/>
            <a:ext cx="1322676" cy="148478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wx1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4610940" cy="4464496"/>
          </a:xfrm>
          <a:prstGeom prst="round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1" name="Схема 10"/>
          <p:cNvGraphicFramePr/>
          <p:nvPr/>
        </p:nvGraphicFramePr>
        <p:xfrm>
          <a:off x="2123728" y="1571612"/>
          <a:ext cx="7020272" cy="5286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0" name="Рисунок 9" descr="48341174-eye-icon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5382344"/>
            <a:ext cx="1475656" cy="1475656"/>
          </a:xfrm>
          <a:prstGeom prst="round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43240" y="785794"/>
            <a:ext cx="5643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ИНКЛЮЗИВНОЕ ОБРАЗОВАНИЕ ОБУЧАЮЩИХСЯ С НАРУШЕНИЕМ ЗРЕНИЯ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Лица с нарушением зрения видят мир по-другому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4" name="Рисунок 13" descr="норм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124744"/>
            <a:ext cx="4572000" cy="2952328"/>
          </a:xfrm>
          <a:prstGeom prst="rect">
            <a:avLst/>
          </a:prstGeom>
        </p:spPr>
      </p:pic>
      <p:pic>
        <p:nvPicPr>
          <p:cNvPr id="15" name="Рисунок 14" descr="прямой ас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1124744"/>
            <a:ext cx="4572000" cy="2952328"/>
          </a:xfrm>
          <a:prstGeom prst="rect">
            <a:avLst/>
          </a:prstGeom>
        </p:spPr>
      </p:pic>
      <p:pic>
        <p:nvPicPr>
          <p:cNvPr id="16" name="Рисунок 15" descr="косой аст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149080"/>
            <a:ext cx="4572000" cy="2708920"/>
          </a:xfrm>
          <a:prstGeom prst="rect">
            <a:avLst/>
          </a:prstGeom>
        </p:spPr>
      </p:pic>
      <p:pic>
        <p:nvPicPr>
          <p:cNvPr id="17" name="Рисунок 16" descr="обратный оаст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72000" y="4077072"/>
            <a:ext cx="457200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1" name="Рисунок 10" descr="миоп выс степ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92696"/>
            <a:ext cx="5004048" cy="3096344"/>
          </a:xfrm>
          <a:prstGeom prst="rect">
            <a:avLst/>
          </a:prstGeom>
        </p:spPr>
      </p:pic>
      <p:pic>
        <p:nvPicPr>
          <p:cNvPr id="12" name="Рисунок 11" descr="катаракт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764704"/>
            <a:ext cx="4139952" cy="3024336"/>
          </a:xfrm>
          <a:prstGeom prst="rect">
            <a:avLst/>
          </a:prstGeom>
        </p:spPr>
      </p:pic>
      <p:pic>
        <p:nvPicPr>
          <p:cNvPr id="13" name="Рисунок 12" descr="глаукома (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3789040"/>
            <a:ext cx="5004048" cy="3068960"/>
          </a:xfrm>
          <a:prstGeom prst="rect">
            <a:avLst/>
          </a:prstGeom>
        </p:spPr>
      </p:pic>
      <p:pic>
        <p:nvPicPr>
          <p:cNvPr id="14" name="Рисунок 13" descr="квадрат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4047" y="3766492"/>
            <a:ext cx="4139953" cy="3091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2987824" y="836712"/>
            <a:ext cx="2697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 целях доступности: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1187624" y="1340768"/>
          <a:ext cx="7956376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6" name="Рисунок 15" descr="106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412776"/>
            <a:ext cx="1152128" cy="1152128"/>
          </a:xfrm>
          <a:prstGeom prst="roundRect">
            <a:avLst/>
          </a:prstGeom>
        </p:spPr>
      </p:pic>
      <p:pic>
        <p:nvPicPr>
          <p:cNvPr id="17" name="Рисунок 16" descr="685643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4653136"/>
            <a:ext cx="1136192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-71470" y="764158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 Дисплей с использованием системы Брайля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eye-icon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157192"/>
            <a:ext cx="1531997" cy="170080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692697"/>
            <a:ext cx="8604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Специальные технологии: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maxresdefaul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39752" y="2204864"/>
            <a:ext cx="6364199" cy="401191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eye-icon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157192"/>
            <a:ext cx="1531997" cy="1700808"/>
          </a:xfrm>
          <a:prstGeom prst="rect">
            <a:avLst/>
          </a:prstGeom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889941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2. Принтер с использованием системы Брайля (рельефно-точечный шрифт)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d0ff32daf4fab38704d02704e3464d6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99792" y="1700808"/>
            <a:ext cx="5181600" cy="3717032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Инклюзивное образование обучающихся с инвалидностью  с соматическими заболеваниями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 descr="1000px-Disability_symbols.svg_-e14318679298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508935"/>
            <a:ext cx="1475656" cy="1349065"/>
          </a:xfrm>
          <a:prstGeom prst="rect">
            <a:avLst/>
          </a:prstGeom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1" name="Схема 10"/>
          <p:cNvGraphicFramePr/>
          <p:nvPr/>
        </p:nvGraphicFramePr>
        <p:xfrm>
          <a:off x="2123728" y="1772816"/>
          <a:ext cx="669674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2" name="Рисунок 11" descr="depositphotos_46377311-stock-photo-medical-student-with-books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7504" y="2060848"/>
            <a:ext cx="1842864" cy="2276872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3. Программа экранного доступа с синтезом речи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eye-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157192"/>
            <a:ext cx="1531997" cy="1700808"/>
          </a:xfrm>
          <a:prstGeom prst="rect">
            <a:avLst/>
          </a:prstGeom>
        </p:spPr>
      </p:pic>
      <p:pic>
        <p:nvPicPr>
          <p:cNvPr id="9" name="Рисунок 8" descr="special_res_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800" y="1556792"/>
            <a:ext cx="5508104" cy="4176464"/>
          </a:xfrm>
          <a:prstGeom prst="roundRect">
            <a:avLst/>
          </a:prstGeom>
        </p:spPr>
      </p:pic>
      <p:pic>
        <p:nvPicPr>
          <p:cNvPr id="11" name="Рисунок 10" descr="12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700808"/>
            <a:ext cx="2672408" cy="2952328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4. </a:t>
            </a:r>
            <a:r>
              <a:rPr lang="ru-RU" b="1" dirty="0" smtClean="0">
                <a:solidFill>
                  <a:srgbClr val="002060"/>
                </a:solidFill>
              </a:rPr>
              <a:t>Программа экранного увеличения</a:t>
            </a:r>
          </a:p>
          <a:p>
            <a:pPr marL="0" indent="0">
              <a:spcBef>
                <a:spcPts val="0"/>
              </a:spcBef>
              <a:buNone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7" name="Рисунок 6" descr="eye-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699397"/>
            <a:ext cx="1043608" cy="1158603"/>
          </a:xfrm>
          <a:prstGeom prst="rect">
            <a:avLst/>
          </a:prstGeom>
        </p:spPr>
      </p:pic>
      <p:pic>
        <p:nvPicPr>
          <p:cNvPr id="10" name="Рисунок 9" descr="увеличение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07704" y="1519482"/>
            <a:ext cx="5256584" cy="462579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</a:rPr>
              <a:t>5.  Редактор текста (программа для перевода обычного шрифта в </a:t>
            </a:r>
            <a:r>
              <a:rPr lang="ru-RU" b="1" dirty="0" err="1" smtClean="0">
                <a:solidFill>
                  <a:srgbClr val="002060"/>
                </a:solidFill>
              </a:rPr>
              <a:t>брайлевский</a:t>
            </a:r>
            <a:r>
              <a:rPr lang="ru-RU" b="1" dirty="0" smtClean="0">
                <a:solidFill>
                  <a:srgbClr val="002060"/>
                </a:solidFill>
              </a:rPr>
              <a:t> и обратно)</a:t>
            </a:r>
          </a:p>
          <a:p>
            <a:pPr marL="0" indent="0">
              <a:spcBef>
                <a:spcPts val="0"/>
              </a:spcBef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</a:rPr>
              <a:t>6. Программы синтеза речи </a:t>
            </a:r>
            <a:r>
              <a:rPr lang="en-US" b="1" dirty="0" smtClean="0">
                <a:solidFill>
                  <a:srgbClr val="002060"/>
                </a:solidFill>
              </a:rPr>
              <a:t>TTS</a:t>
            </a:r>
            <a:r>
              <a:rPr lang="ru-RU" b="1" dirty="0" smtClean="0">
                <a:solidFill>
                  <a:srgbClr val="002060"/>
                </a:solidFill>
              </a:rPr>
              <a:t> (</a:t>
            </a:r>
            <a:r>
              <a:rPr lang="en-US" b="1" dirty="0" smtClean="0">
                <a:solidFill>
                  <a:srgbClr val="002060"/>
                </a:solidFill>
              </a:rPr>
              <a:t>Text</a:t>
            </a:r>
            <a:r>
              <a:rPr lang="ru-RU" b="1" dirty="0" smtClean="0">
                <a:solidFill>
                  <a:srgbClr val="002060"/>
                </a:solidFill>
              </a:rPr>
              <a:t>-</a:t>
            </a:r>
            <a:r>
              <a:rPr lang="en-US" b="1" dirty="0" smtClean="0">
                <a:solidFill>
                  <a:srgbClr val="002060"/>
                </a:solidFill>
              </a:rPr>
              <a:t>To</a:t>
            </a:r>
            <a:r>
              <a:rPr lang="ru-RU" b="1" dirty="0" smtClean="0">
                <a:solidFill>
                  <a:srgbClr val="002060"/>
                </a:solidFill>
              </a:rPr>
              <a:t>-</a:t>
            </a:r>
            <a:r>
              <a:rPr lang="en-US" b="1" dirty="0" smtClean="0">
                <a:solidFill>
                  <a:srgbClr val="002060"/>
                </a:solidFill>
              </a:rPr>
              <a:t>Speech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eye-icon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229199"/>
            <a:ext cx="1475656" cy="1628801"/>
          </a:xfrm>
          <a:prstGeom prst="rect">
            <a:avLst/>
          </a:prstGeom>
        </p:spPr>
      </p:pic>
      <p:pic>
        <p:nvPicPr>
          <p:cNvPr id="11" name="Рисунок 10" descr="computer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80112" y="3068960"/>
            <a:ext cx="3096344" cy="3096344"/>
          </a:xfrm>
          <a:prstGeom prst="rect">
            <a:avLst/>
          </a:prstGeom>
        </p:spPr>
      </p:pic>
      <p:pic>
        <p:nvPicPr>
          <p:cNvPr id="9" name="Рисунок 8" descr="Untitled-1 copy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47664" y="3140968"/>
            <a:ext cx="3560057" cy="2448272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7. Читающая машина предназначена для озвучивания печатных текстов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9" name="Рисунок 8" descr="den-invalidov-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1988840"/>
            <a:ext cx="6408712" cy="4176464"/>
          </a:xfrm>
          <a:prstGeom prst="roundRect">
            <a:avLst/>
          </a:prstGeom>
        </p:spPr>
      </p:pic>
      <p:pic>
        <p:nvPicPr>
          <p:cNvPr id="10" name="Рисунок 9" descr="eye-icon.pn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5459569"/>
            <a:ext cx="1259632" cy="1398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8. Стационарный электронный увеличитель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7" name="Рисунок 6" descr="увеличитель стационарный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340768"/>
            <a:ext cx="3635896" cy="3111144"/>
          </a:xfrm>
          <a:prstGeom prst="roundRect">
            <a:avLst/>
          </a:prstGeom>
        </p:spPr>
      </p:pic>
      <p:pic>
        <p:nvPicPr>
          <p:cNvPr id="10" name="Рисунок 9" descr="эл. увеличител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1340768"/>
            <a:ext cx="4054605" cy="3168352"/>
          </a:xfrm>
          <a:prstGeom prst="roundRect">
            <a:avLst/>
          </a:prstGeom>
        </p:spPr>
      </p:pic>
      <p:pic>
        <p:nvPicPr>
          <p:cNvPr id="11" name="Рисунок 10" descr="prodigi-duo-2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4437112"/>
            <a:ext cx="2592288" cy="2420888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9. Ручное увеличивающее устройство (портативная электронная лупа)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7" name="Рисунок 6" descr="getimag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204864"/>
            <a:ext cx="4873306" cy="3398143"/>
          </a:xfrm>
          <a:prstGeom prst="roundRect">
            <a:avLst/>
          </a:prstGeom>
        </p:spPr>
      </p:pic>
      <p:pic>
        <p:nvPicPr>
          <p:cNvPr id="9" name="Рисунок 8" descr="eye-ic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877272"/>
            <a:ext cx="883387" cy="980728"/>
          </a:xfrm>
          <a:prstGeom prst="rect">
            <a:avLst/>
          </a:prstGeom>
        </p:spPr>
      </p:pic>
      <p:pic>
        <p:nvPicPr>
          <p:cNvPr id="10" name="Рисунок 9" descr="crystal_xl_0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32040" y="2204864"/>
            <a:ext cx="4211960" cy="338437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10. Электронный увеличитель для удаленного просмотра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9" name="Рисунок 8" descr="eye-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459569"/>
            <a:ext cx="1259632" cy="1398431"/>
          </a:xfrm>
          <a:prstGeom prst="rect">
            <a:avLst/>
          </a:prstGeom>
        </p:spPr>
      </p:pic>
      <p:pic>
        <p:nvPicPr>
          <p:cNvPr id="10" name="Рисунок 9" descr="увеличител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35696" y="2121408"/>
            <a:ext cx="5688632" cy="353984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11. Приложение </a:t>
            </a:r>
            <a:r>
              <a:rPr lang="ru-RU" b="1" dirty="0" err="1" smtClean="0">
                <a:solidFill>
                  <a:srgbClr val="002060"/>
                </a:solidFill>
              </a:rPr>
              <a:t>Be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My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Eyes</a:t>
            </a:r>
            <a:r>
              <a:rPr lang="ru-RU" b="1" dirty="0" smtClean="0">
                <a:solidFill>
                  <a:srgbClr val="002060"/>
                </a:solidFill>
              </a:rPr>
              <a:t> – это </a:t>
            </a:r>
            <a:r>
              <a:rPr lang="ru-RU" b="1" dirty="0" err="1" smtClean="0">
                <a:solidFill>
                  <a:srgbClr val="002060"/>
                </a:solidFill>
              </a:rPr>
              <a:t>краудсорсинговое</a:t>
            </a:r>
            <a:r>
              <a:rPr lang="ru-RU" b="1" dirty="0" smtClean="0">
                <a:solidFill>
                  <a:srgbClr val="002060"/>
                </a:solidFill>
              </a:rPr>
              <a:t> приложение, которое с помощью </a:t>
            </a:r>
            <a:r>
              <a:rPr lang="ru-RU" b="1" dirty="0" err="1" smtClean="0">
                <a:solidFill>
                  <a:srgbClr val="002060"/>
                </a:solidFill>
              </a:rPr>
              <a:t>видеочата</a:t>
            </a:r>
            <a:r>
              <a:rPr lang="ru-RU" b="1" dirty="0" smtClean="0">
                <a:solidFill>
                  <a:srgbClr val="002060"/>
                </a:solidFill>
              </a:rPr>
              <a:t> соединяет незрячих людей и волонтеров, готовых помочь им в разных бытовых ситуациях http://www.bemyeyes.org/#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9" name="Рисунок 8" descr="eye-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459569"/>
            <a:ext cx="1259632" cy="1398431"/>
          </a:xfrm>
          <a:prstGeom prst="rect">
            <a:avLst/>
          </a:prstGeom>
        </p:spPr>
      </p:pic>
      <p:pic>
        <p:nvPicPr>
          <p:cNvPr id="10" name="Рисунок 9" descr="1_0AUoKQb4vorYCvtB83-j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3645024"/>
            <a:ext cx="4680520" cy="302433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12. </a:t>
            </a:r>
            <a:r>
              <a:rPr lang="en-US" b="1" dirty="0" err="1" smtClean="0">
                <a:solidFill>
                  <a:srgbClr val="002060"/>
                </a:solidFill>
              </a:rPr>
              <a:t>BigBrowser</a:t>
            </a:r>
            <a:r>
              <a:rPr lang="ru-RU" b="1" dirty="0" smtClean="0">
                <a:solidFill>
                  <a:srgbClr val="002060"/>
                </a:solidFill>
              </a:rPr>
              <a:t> ориентировано на слабовидящих людей – оно позволяет легко увеличивать содержимое браузера и клавиатуру в </a:t>
            </a:r>
            <a:r>
              <a:rPr lang="ru-RU" b="1" dirty="0" err="1" smtClean="0">
                <a:solidFill>
                  <a:srgbClr val="002060"/>
                </a:solidFill>
              </a:rPr>
              <a:t>iPad</a:t>
            </a:r>
            <a:r>
              <a:rPr lang="ru-RU" b="1" dirty="0" smtClean="0">
                <a:solidFill>
                  <a:srgbClr val="002060"/>
                </a:solidFill>
              </a:rPr>
              <a:t>. https://itunes.apple.com/us/app/bigbrowse </a:t>
            </a:r>
            <a:r>
              <a:rPr lang="ru-RU" b="1" dirty="0" err="1" smtClean="0">
                <a:solidFill>
                  <a:srgbClr val="002060"/>
                </a:solidFill>
              </a:rPr>
              <a:t>r-by-braille-institute</a:t>
            </a:r>
            <a:r>
              <a:rPr lang="ru-RU" b="1" dirty="0" smtClean="0">
                <a:solidFill>
                  <a:srgbClr val="002060"/>
                </a:solidFill>
              </a:rPr>
              <a:t>/id602799897?mt=8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9" name="Рисунок 8" descr="eye-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459569"/>
            <a:ext cx="1259632" cy="1398431"/>
          </a:xfrm>
          <a:prstGeom prst="rect">
            <a:avLst/>
          </a:prstGeom>
        </p:spPr>
      </p:pic>
      <p:pic>
        <p:nvPicPr>
          <p:cNvPr id="10" name="Рисунок 9" descr="bigbrowser-by-braille-institute-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9872" y="3332989"/>
            <a:ext cx="2643758" cy="3525011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/>
              <a:t>13. </a:t>
            </a:r>
            <a:r>
              <a:rPr lang="ru-RU" b="1" dirty="0" err="1" smtClean="0">
                <a:solidFill>
                  <a:srgbClr val="002060"/>
                </a:solidFill>
              </a:rPr>
              <a:t>Интернет-мессенджер</a:t>
            </a:r>
            <a:r>
              <a:rPr lang="ru-RU" b="1" dirty="0" smtClean="0">
                <a:solidFill>
                  <a:srgbClr val="002060"/>
                </a:solidFill>
              </a:rPr>
              <a:t> «Сезам» – первое российское приложение - удобная программа альтернативной коммуникации для людей с нарушениями речи или письма (при таких расстройствах, как аутизм, ДЦП и синдром Дауна, алалия, а также для людей с временными нарушениями письма и речи (например, после инсульта).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2015-07-10-1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4725144"/>
            <a:ext cx="4464496" cy="1915413"/>
          </a:xfrm>
          <a:prstGeom prst="roundRect">
            <a:avLst/>
          </a:prstGeom>
        </p:spPr>
      </p:pic>
      <p:pic>
        <p:nvPicPr>
          <p:cNvPr id="11" name="Рисунок 10" descr="7cf71ea8964aeaa9f08c0f017e05d34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0072" y="4879540"/>
            <a:ext cx="3168352" cy="197846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Особенности психофизического развития у лиц с инвалидностью с соматическими заболеваниями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 descr="1000px-Disability_symbols.svg_-e14318679298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73216"/>
            <a:ext cx="1624110" cy="1484784"/>
          </a:xfrm>
          <a:prstGeom prst="rect">
            <a:avLst/>
          </a:prstGeom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4" name="Схема 13"/>
          <p:cNvGraphicFramePr/>
          <p:nvPr/>
        </p:nvGraphicFramePr>
        <p:xfrm>
          <a:off x="2411760" y="1700808"/>
          <a:ext cx="6096000" cy="4712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5" name="Рисунок 14" descr="tenor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79513" y="2204864"/>
            <a:ext cx="2016224" cy="1944216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sz="2400" b="1" dirty="0" smtClean="0">
                <a:solidFill>
                  <a:srgbClr val="002060"/>
                </a:solidFill>
              </a:rPr>
              <a:t>РЕКОМЕНДУЕМЫЙ КОМПЛЕКТ ОСНАЩЕНИЯ ДЛЯ СТАЦИОНАРНОГО РАБОЧЕГО МЕСТА ДЛЯ НЕЗРЯЧЕГО  ИЛИ СЛАБОВИДЯЩЕГО: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персональный компьютер с большим монитором 19х24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программа экранного доступа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программа электронного увеличения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дисплей, использующий систему Брайля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9" name="Рисунок 8" descr="vebinar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14546" y="3857628"/>
            <a:ext cx="4143404" cy="2758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14.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Компьютерные программы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Программы «ТЕКСТ В РЕЧЬ»: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а) </a:t>
            </a:r>
            <a:r>
              <a:rPr lang="ru-RU" sz="2400" b="1" dirty="0" err="1" smtClean="0">
                <a:solidFill>
                  <a:srgbClr val="002060"/>
                </a:solidFill>
              </a:rPr>
              <a:t>Govorilka</a:t>
            </a:r>
            <a:r>
              <a:rPr lang="ru-RU" sz="2400" b="1" dirty="0" smtClean="0">
                <a:solidFill>
                  <a:srgbClr val="002060"/>
                </a:solidFill>
              </a:rPr>
              <a:t> (бесплатно; текст в речь): http://www.vector-ski.ru;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б) Балаболка (бесплатно; текст в речь): http://www.softportal.com;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в) </a:t>
            </a:r>
            <a:r>
              <a:rPr lang="ru-RU" sz="2400" b="1" dirty="0" err="1" smtClean="0">
                <a:solidFill>
                  <a:srgbClr val="002060"/>
                </a:solidFill>
              </a:rPr>
              <a:t>DSpeech</a:t>
            </a:r>
            <a:r>
              <a:rPr lang="ru-RU" sz="2400" b="1" dirty="0" smtClean="0">
                <a:solidFill>
                  <a:srgbClr val="002060"/>
                </a:solidFill>
              </a:rPr>
              <a:t> (бесплатно; текст в речь): http://www.softportal.com;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г) </a:t>
            </a:r>
            <a:r>
              <a:rPr lang="ru-RU" sz="2400" b="1" dirty="0" err="1" smtClean="0">
                <a:solidFill>
                  <a:srgbClr val="002060"/>
                </a:solidFill>
              </a:rPr>
              <a:t>Яндекс</a:t>
            </a:r>
            <a:r>
              <a:rPr lang="ru-RU" sz="2400" b="1" dirty="0" smtClean="0">
                <a:solidFill>
                  <a:srgbClr val="002060"/>
                </a:solidFill>
              </a:rPr>
              <a:t>. Диктовка (бесплатно; текст в речь; речь в текст; доступно только для мобильных устройств). Можно скачать в </a:t>
            </a:r>
            <a:r>
              <a:rPr lang="ru-RU" sz="2400" b="1" dirty="0" err="1" smtClean="0">
                <a:solidFill>
                  <a:srgbClr val="002060"/>
                </a:solidFill>
              </a:rPr>
              <a:t>Яндекс.Store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err="1" smtClean="0">
                <a:solidFill>
                  <a:srgbClr val="002060"/>
                </a:solidFill>
              </a:rPr>
              <a:t>д</a:t>
            </a:r>
            <a:r>
              <a:rPr lang="ru-RU" sz="2400" b="1" dirty="0" smtClean="0">
                <a:solidFill>
                  <a:srgbClr val="002060"/>
                </a:solidFill>
              </a:rPr>
              <a:t>) </a:t>
            </a:r>
            <a:r>
              <a:rPr lang="ru-RU" sz="2400" b="1" dirty="0" err="1" smtClean="0">
                <a:solidFill>
                  <a:srgbClr val="002060"/>
                </a:solidFill>
              </a:rPr>
              <a:t>MSpeech</a:t>
            </a:r>
            <a:r>
              <a:rPr lang="ru-RU" sz="2400" b="1" dirty="0" smtClean="0">
                <a:solidFill>
                  <a:srgbClr val="002060"/>
                </a:solidFill>
              </a:rPr>
              <a:t> (бесплатно; речь в текст; текст в речь): http://www.programs74.ru;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е) </a:t>
            </a:r>
            <a:r>
              <a:rPr lang="ru-RU" sz="2400" b="1" dirty="0" err="1" smtClean="0">
                <a:solidFill>
                  <a:srgbClr val="002060"/>
                </a:solidFill>
              </a:rPr>
              <a:t>imTranslator</a:t>
            </a:r>
            <a:r>
              <a:rPr lang="ru-RU" sz="2400" b="1" dirty="0" smtClean="0">
                <a:solidFill>
                  <a:srgbClr val="002060"/>
                </a:solidFill>
              </a:rPr>
              <a:t> (текст в речь; </a:t>
            </a:r>
            <a:r>
              <a:rPr lang="ru-RU" sz="2400" b="1" dirty="0" err="1" smtClean="0">
                <a:solidFill>
                  <a:srgbClr val="002060"/>
                </a:solidFill>
              </a:rPr>
              <a:t>онлайн-сервис</a:t>
            </a:r>
            <a:r>
              <a:rPr lang="ru-RU" sz="2400" b="1" dirty="0" smtClean="0">
                <a:solidFill>
                  <a:srgbClr val="002060"/>
                </a:solidFill>
              </a:rPr>
              <a:t>): http://</a:t>
            </a:r>
            <a:r>
              <a:rPr lang="en-US" sz="2400" b="1" dirty="0" err="1" smtClean="0">
                <a:solidFill>
                  <a:srgbClr val="002060"/>
                </a:solidFill>
              </a:rPr>
              <a:t>imtranslator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r>
              <a:rPr lang="en-US" sz="2400" b="1" dirty="0" smtClean="0">
                <a:solidFill>
                  <a:srgbClr val="002060"/>
                </a:solidFill>
              </a:rPr>
              <a:t>net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/</a:t>
            </a:r>
            <a:r>
              <a:rPr lang="en-US" sz="2400" b="1" dirty="0" smtClean="0">
                <a:solidFill>
                  <a:srgbClr val="002060"/>
                </a:solidFill>
              </a:rPr>
              <a:t>translate</a:t>
            </a:r>
            <a:r>
              <a:rPr lang="ru-RU" sz="2400" b="1" dirty="0" smtClean="0">
                <a:solidFill>
                  <a:srgbClr val="002060"/>
                </a:solidFill>
              </a:rPr>
              <a:t>-</a:t>
            </a:r>
            <a:r>
              <a:rPr lang="en-US" sz="2400" b="1" dirty="0" smtClean="0">
                <a:solidFill>
                  <a:srgbClr val="002060"/>
                </a:solidFill>
              </a:rPr>
              <a:t>and</a:t>
            </a:r>
            <a:r>
              <a:rPr lang="ru-RU" sz="2400" b="1" dirty="0" smtClean="0">
                <a:solidFill>
                  <a:srgbClr val="002060"/>
                </a:solidFill>
              </a:rPr>
              <a:t>-</a:t>
            </a:r>
            <a:r>
              <a:rPr lang="en-US" sz="2400" b="1" dirty="0" smtClean="0">
                <a:solidFill>
                  <a:srgbClr val="002060"/>
                </a:solidFill>
              </a:rPr>
              <a:t>speak</a:t>
            </a:r>
            <a:r>
              <a:rPr lang="ru-RU" sz="2400" b="1" dirty="0" smtClean="0">
                <a:solidFill>
                  <a:srgbClr val="002060"/>
                </a:solidFill>
              </a:rPr>
              <a:t>/</a:t>
            </a:r>
            <a:r>
              <a:rPr lang="en-US" sz="2400" b="1" dirty="0" smtClean="0">
                <a:solidFill>
                  <a:srgbClr val="002060"/>
                </a:solidFill>
              </a:rPr>
              <a:t>speak</a:t>
            </a:r>
            <a:r>
              <a:rPr lang="ru-RU" sz="2400" b="1" dirty="0" smtClean="0">
                <a:solidFill>
                  <a:srgbClr val="002060"/>
                </a:solidFill>
              </a:rPr>
              <a:t>/</a:t>
            </a:r>
            <a:r>
              <a:rPr lang="en-US" sz="2400" b="1" dirty="0" err="1" smtClean="0">
                <a:solidFill>
                  <a:srgbClr val="002060"/>
                </a:solidFill>
              </a:rPr>
              <a:t>russian</a:t>
            </a:r>
            <a:r>
              <a:rPr lang="ru-RU" sz="2400" b="1" dirty="0" smtClean="0">
                <a:solidFill>
                  <a:srgbClr val="002060"/>
                </a:solidFill>
              </a:rPr>
              <a:t>/ </a:t>
            </a:r>
            <a:r>
              <a:rPr lang="ru-RU" sz="2400" b="1" dirty="0" smtClean="0"/>
              <a:t>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1" name="Рисунок 10" descr="orig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5229200"/>
            <a:ext cx="2304256" cy="1628800"/>
          </a:xfrm>
          <a:prstGeom prst="rect">
            <a:avLst/>
          </a:prstGeom>
        </p:spPr>
      </p:pic>
      <p:pic>
        <p:nvPicPr>
          <p:cNvPr id="12" name="Рисунок 11" descr="eye-ic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733256"/>
            <a:ext cx="1259632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Программа </a:t>
            </a:r>
            <a:r>
              <a:rPr lang="ru-RU" b="1" dirty="0" err="1" smtClean="0">
                <a:solidFill>
                  <a:srgbClr val="002060"/>
                </a:solidFill>
              </a:rPr>
              <a:t>imTranslator</a:t>
            </a:r>
            <a:r>
              <a:rPr lang="ru-RU" b="1" dirty="0" smtClean="0">
                <a:solidFill>
                  <a:srgbClr val="002060"/>
                </a:solidFill>
              </a:rPr>
              <a:t> (текст в речь; </a:t>
            </a:r>
            <a:r>
              <a:rPr lang="ru-RU" b="1" dirty="0" err="1" smtClean="0">
                <a:solidFill>
                  <a:srgbClr val="002060"/>
                </a:solidFill>
              </a:rPr>
              <a:t>онлайн-сервис</a:t>
            </a:r>
            <a:r>
              <a:rPr lang="ru-RU" b="1" dirty="0" smtClean="0">
                <a:solidFill>
                  <a:srgbClr val="002060"/>
                </a:solidFill>
              </a:rPr>
              <a:t>): http://</a:t>
            </a:r>
            <a:r>
              <a:rPr lang="en-US" b="1" dirty="0" err="1" smtClean="0">
                <a:solidFill>
                  <a:srgbClr val="002060"/>
                </a:solidFill>
              </a:rPr>
              <a:t>imtranslator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r>
              <a:rPr lang="en-US" b="1" dirty="0" smtClean="0">
                <a:solidFill>
                  <a:srgbClr val="002060"/>
                </a:solidFill>
              </a:rPr>
              <a:t>net</a:t>
            </a:r>
            <a:r>
              <a:rPr lang="ru-RU" b="1" dirty="0" smtClean="0">
                <a:solidFill>
                  <a:srgbClr val="002060"/>
                </a:solidFill>
              </a:rPr>
              <a:t>/</a:t>
            </a:r>
            <a:r>
              <a:rPr lang="en-US" b="1" dirty="0" smtClean="0">
                <a:solidFill>
                  <a:srgbClr val="002060"/>
                </a:solidFill>
              </a:rPr>
              <a:t>translate</a:t>
            </a:r>
            <a:r>
              <a:rPr lang="ru-RU" b="1" dirty="0" smtClean="0">
                <a:solidFill>
                  <a:srgbClr val="002060"/>
                </a:solidFill>
              </a:rPr>
              <a:t>-</a:t>
            </a:r>
            <a:r>
              <a:rPr lang="en-US" b="1" dirty="0" smtClean="0">
                <a:solidFill>
                  <a:srgbClr val="002060"/>
                </a:solidFill>
              </a:rPr>
              <a:t>and</a:t>
            </a:r>
            <a:r>
              <a:rPr lang="ru-RU" b="1" dirty="0" smtClean="0">
                <a:solidFill>
                  <a:srgbClr val="002060"/>
                </a:solidFill>
              </a:rPr>
              <a:t>-</a:t>
            </a:r>
            <a:r>
              <a:rPr lang="en-US" b="1" dirty="0" smtClean="0">
                <a:solidFill>
                  <a:srgbClr val="002060"/>
                </a:solidFill>
              </a:rPr>
              <a:t>speak</a:t>
            </a:r>
            <a:r>
              <a:rPr lang="ru-RU" b="1" dirty="0" smtClean="0">
                <a:solidFill>
                  <a:srgbClr val="002060"/>
                </a:solidFill>
              </a:rPr>
              <a:t>/</a:t>
            </a:r>
            <a:r>
              <a:rPr lang="en-US" b="1" dirty="0" smtClean="0">
                <a:solidFill>
                  <a:srgbClr val="002060"/>
                </a:solidFill>
              </a:rPr>
              <a:t>speak</a:t>
            </a:r>
            <a:r>
              <a:rPr lang="ru-RU" b="1" dirty="0" smtClean="0">
                <a:solidFill>
                  <a:srgbClr val="002060"/>
                </a:solidFill>
              </a:rPr>
              <a:t>/</a:t>
            </a:r>
            <a:r>
              <a:rPr lang="en-US" b="1" dirty="0" err="1" smtClean="0">
                <a:solidFill>
                  <a:srgbClr val="002060"/>
                </a:solidFill>
              </a:rPr>
              <a:t>russian</a:t>
            </a:r>
            <a:r>
              <a:rPr lang="ru-RU" b="1" dirty="0" smtClean="0">
                <a:solidFill>
                  <a:srgbClr val="002060"/>
                </a:solidFill>
              </a:rPr>
              <a:t>/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9" name="Рисунок 8" descr="eye-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459569"/>
            <a:ext cx="1259632" cy="1398431"/>
          </a:xfrm>
          <a:prstGeom prst="rect">
            <a:avLst/>
          </a:prstGeom>
        </p:spPr>
      </p:pic>
      <p:pic>
        <p:nvPicPr>
          <p:cNvPr id="10" name="Рисунок 9" descr="27089.700.jp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2708920"/>
            <a:ext cx="2825590" cy="2789261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Программы «РЕЧЬ В ТЕКСТ»: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а) </a:t>
            </a:r>
            <a:r>
              <a:rPr lang="ru-RU" sz="2800" b="1" dirty="0" err="1" smtClean="0">
                <a:solidFill>
                  <a:srgbClr val="002060"/>
                </a:solidFill>
              </a:rPr>
              <a:t>TalkTyper</a:t>
            </a:r>
            <a:r>
              <a:rPr lang="ru-RU" sz="2800" b="1" dirty="0" smtClean="0">
                <a:solidFill>
                  <a:srgbClr val="002060"/>
                </a:solidFill>
              </a:rPr>
              <a:t> (бесплатно; речь в текст; </a:t>
            </a:r>
            <a:r>
              <a:rPr lang="ru-RU" sz="2800" b="1" dirty="0" err="1" smtClean="0">
                <a:solidFill>
                  <a:srgbClr val="002060"/>
                </a:solidFill>
              </a:rPr>
              <a:t>онлайн-сервис</a:t>
            </a:r>
            <a:r>
              <a:rPr lang="ru-RU" sz="2800" b="1" dirty="0" smtClean="0">
                <a:solidFill>
                  <a:srgbClr val="002060"/>
                </a:solidFill>
              </a:rPr>
              <a:t>):</a:t>
            </a:r>
            <a:r>
              <a:rPr lang="ru-RU" sz="2800" b="1" dirty="0" err="1" smtClean="0">
                <a:solidFill>
                  <a:srgbClr val="002060"/>
                </a:solidFill>
              </a:rPr>
              <a:t>https</a:t>
            </a:r>
            <a:r>
              <a:rPr lang="ru-RU" sz="2800" b="1" dirty="0" smtClean="0">
                <a:solidFill>
                  <a:srgbClr val="002060"/>
                </a:solidFill>
              </a:rPr>
              <a:t>://</a:t>
            </a:r>
            <a:r>
              <a:rPr lang="ru-RU" sz="2800" b="1" dirty="0" err="1" smtClean="0">
                <a:solidFill>
                  <a:srgbClr val="002060"/>
                </a:solidFill>
              </a:rPr>
              <a:t>talktyper.com</a:t>
            </a:r>
            <a:r>
              <a:rPr lang="ru-RU" sz="2800" b="1" dirty="0" smtClean="0">
                <a:solidFill>
                  <a:srgbClr val="002060"/>
                </a:solidFill>
              </a:rPr>
              <a:t>/</a:t>
            </a:r>
            <a:r>
              <a:rPr lang="ru-RU" sz="2800" b="1" dirty="0" err="1" smtClean="0">
                <a:solidFill>
                  <a:srgbClr val="002060"/>
                </a:solidFill>
              </a:rPr>
              <a:t>ru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б) блокнот для речевого ввода (речь в текст; </a:t>
            </a:r>
            <a:r>
              <a:rPr lang="ru-RU" sz="2800" b="1" dirty="0" err="1" smtClean="0">
                <a:solidFill>
                  <a:srgbClr val="002060"/>
                </a:solidFill>
              </a:rPr>
              <a:t>онлайн-сервис</a:t>
            </a:r>
            <a:r>
              <a:rPr lang="ru-RU" sz="2800" b="1" dirty="0" smtClean="0">
                <a:solidFill>
                  <a:srgbClr val="002060"/>
                </a:solidFill>
              </a:rPr>
              <a:t>; есть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возможность интеграции в </a:t>
            </a:r>
            <a:r>
              <a:rPr lang="ru-RU" sz="2800" b="1" dirty="0" err="1" smtClean="0">
                <a:solidFill>
                  <a:srgbClr val="002060"/>
                </a:solidFill>
              </a:rPr>
              <a:t>Windows</a:t>
            </a:r>
            <a:r>
              <a:rPr lang="ru-RU" sz="2800" b="1" dirty="0" smtClean="0">
                <a:solidFill>
                  <a:srgbClr val="002060"/>
                </a:solidFill>
              </a:rPr>
              <a:t>, но платная): https://speechpad.ru/;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в) </a:t>
            </a:r>
            <a:r>
              <a:rPr lang="ru-RU" sz="2800" b="1" dirty="0" err="1" smtClean="0">
                <a:solidFill>
                  <a:srgbClr val="002060"/>
                </a:solidFill>
              </a:rPr>
              <a:t>Яндекс.Диктовка</a:t>
            </a:r>
            <a:r>
              <a:rPr lang="ru-RU" sz="2800" b="1" dirty="0" smtClean="0">
                <a:solidFill>
                  <a:srgbClr val="002060"/>
                </a:solidFill>
              </a:rPr>
              <a:t> (бесплатно; текст в речь; речь в текст; доступно только для мобильных устройств). Можно скачать в </a:t>
            </a:r>
            <a:r>
              <a:rPr lang="ru-RU" sz="2800" b="1" dirty="0" err="1" smtClean="0">
                <a:solidFill>
                  <a:srgbClr val="002060"/>
                </a:solidFill>
              </a:rPr>
              <a:t>Яндекс.Store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г) </a:t>
            </a:r>
            <a:r>
              <a:rPr lang="ru-RU" sz="2800" b="1" dirty="0" err="1" smtClean="0">
                <a:solidFill>
                  <a:srgbClr val="002060"/>
                </a:solidFill>
              </a:rPr>
              <a:t>MSpeech</a:t>
            </a:r>
            <a:r>
              <a:rPr lang="ru-RU" sz="2800" b="1" dirty="0" smtClean="0">
                <a:solidFill>
                  <a:srgbClr val="002060"/>
                </a:solidFill>
              </a:rPr>
              <a:t> (бесплатно; речь в текст; текст в речь):</a:t>
            </a:r>
            <a:r>
              <a:rPr lang="ru-RU" sz="2800" b="1" dirty="0" err="1" smtClean="0">
                <a:solidFill>
                  <a:srgbClr val="002060"/>
                </a:solidFill>
              </a:rPr>
              <a:t>http</a:t>
            </a:r>
            <a:r>
              <a:rPr lang="ru-RU" sz="2800" b="1" dirty="0" smtClean="0">
                <a:solidFill>
                  <a:srgbClr val="002060"/>
                </a:solidFill>
              </a:rPr>
              <a:t>://www.programs74.ru .</a:t>
            </a:r>
          </a:p>
          <a:p>
            <a:pPr algn="ctr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9" name="Рисунок 8" descr="eye-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4368" y="5459569"/>
            <a:ext cx="1259632" cy="1398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Методические аспекты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1" name="Схема 10"/>
          <p:cNvGraphicFramePr/>
          <p:nvPr/>
        </p:nvGraphicFramePr>
        <p:xfrm>
          <a:off x="0" y="1124744"/>
          <a:ext cx="914400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Методические аспекты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1" name="Схема 10"/>
          <p:cNvGraphicFramePr/>
          <p:nvPr/>
        </p:nvGraphicFramePr>
        <p:xfrm>
          <a:off x="0" y="1124744"/>
          <a:ext cx="914400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Инклюзивное образование обучающихся с инвалидностью  с нарушением опорно-двигательного аппарата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2" name="Схема 11"/>
          <p:cNvGraphicFramePr/>
          <p:nvPr/>
        </p:nvGraphicFramePr>
        <p:xfrm>
          <a:off x="0" y="1556792"/>
          <a:ext cx="9144000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/>
          <a:lstStyle/>
          <a:p>
            <a:pPr algn="r"/>
            <a:r>
              <a:rPr lang="ru-RU" sz="1600" b="1" dirty="0" smtClean="0"/>
              <a:t>.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Содержимое 10" descr="depositphotos_48054391-stock-illustration-disabled-care-sign-vecto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5517232"/>
            <a:ext cx="1259632" cy="1340768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2" name="Схема 11"/>
          <p:cNvGraphicFramePr/>
          <p:nvPr/>
        </p:nvGraphicFramePr>
        <p:xfrm>
          <a:off x="1331640" y="692696"/>
          <a:ext cx="7812360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/>
          <a:lstStyle/>
          <a:p>
            <a:pPr algn="r"/>
            <a:r>
              <a:rPr lang="ru-RU" sz="1600" b="1" dirty="0" smtClean="0"/>
              <a:t>.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Содержимое 10" descr="depositphotos_48054391-stock-illustration-disabled-care-sign-vecto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5949280"/>
            <a:ext cx="853729" cy="908720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2" name="Схема 11"/>
          <p:cNvGraphicFramePr/>
          <p:nvPr/>
        </p:nvGraphicFramePr>
        <p:xfrm>
          <a:off x="1331640" y="692696"/>
          <a:ext cx="7812360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/>
          <a:lstStyle/>
          <a:p>
            <a:pPr algn="r"/>
            <a:r>
              <a:rPr lang="ru-RU" sz="1600" b="1" dirty="0" smtClean="0"/>
              <a:t>.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Содержимое 10" descr="depositphotos_48054391-stock-illustration-disabled-care-sign-vecto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90271" y="3429000"/>
            <a:ext cx="853729" cy="908720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0" y="692696"/>
            <a:ext cx="91440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Особые образовательные потребности: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</a:rPr>
              <a:t>1. выполнение заданий небольшими шагами;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</a:rPr>
              <a:t>2. необходимость большего времени на первичное ознакомление с учебным материалом;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</a:rPr>
              <a:t>3. использование специальных методов, приемов и средств обучения;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</a:rPr>
              <a:t>4. индивидуализация обучения;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</a:rPr>
              <a:t>5. наглядно-действенный характер содержания образования и упрощение системы учебно-познавательных задач, решаемых в процессе образования;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</a:rPr>
              <a:t>6. специальное обучение переносу сформированных знаний и умений в новые ситуации взаимодействия с действительностью;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</a:rPr>
              <a:t>7. обеспечение особой пространственной и временной организации образовательной среды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 descr="1000px-Disability_symbols.svg_-e14318679298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73216"/>
            <a:ext cx="1624110" cy="1484784"/>
          </a:xfrm>
          <a:prstGeom prst="rect">
            <a:avLst/>
          </a:prstGeom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1475656" y="764704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Специальные технологии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1907704" y="1214422"/>
          <a:ext cx="7056784" cy="5454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7" name="Рисунок 16" descr="25188076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51520" y="1340768"/>
            <a:ext cx="161925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/>
          <a:lstStyle/>
          <a:p>
            <a:pPr algn="r"/>
            <a:r>
              <a:rPr lang="ru-RU" sz="1600" b="1" dirty="0" smtClean="0"/>
              <a:t>.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Содержимое 10" descr="depositphotos_48054391-stock-illustration-disabled-care-sign-vecto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5805264"/>
            <a:ext cx="971600" cy="1052736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0" y="69269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b674c25_91fe_4871_8a7d_59cc93dd2e65.png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23728" y="2276872"/>
            <a:ext cx="4962128" cy="279119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7544" y="1052736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Правила общения с человеком в инвалидной коляске: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Методические аспекты образования обучающихся с хроническими соматическими заболеваниями 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 descr="1000px-Disability_symbols.svg_-e143186792982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373216"/>
            <a:ext cx="1624110" cy="1484784"/>
          </a:xfrm>
          <a:prstGeom prst="rect">
            <a:avLst/>
          </a:prstGeom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graphicFrame>
        <p:nvGraphicFramePr>
          <p:cNvPr id="10" name="Схема 9"/>
          <p:cNvGraphicFramePr/>
          <p:nvPr/>
        </p:nvGraphicFramePr>
        <p:xfrm>
          <a:off x="2051720" y="1628800"/>
          <a:ext cx="684076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Рисунок 10" descr="tenor (2)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39552" y="1988840"/>
            <a:ext cx="2684457" cy="185432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6309320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Инклюзивное образование обучающихся с инвалидностью  с нарушениями слуха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 descr="1000px-Disability_symbols.svg_-e14318679298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335552"/>
            <a:ext cx="571472" cy="522447"/>
          </a:xfrm>
          <a:prstGeom prst="rect">
            <a:avLst/>
          </a:prstGeom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" name="Рисунок 9" descr="8457946796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571612"/>
            <a:ext cx="751553" cy="444587"/>
          </a:xfrm>
          <a:prstGeom prst="roundRect">
            <a:avLst/>
          </a:prstGeom>
        </p:spPr>
      </p:pic>
      <p:graphicFrame>
        <p:nvGraphicFramePr>
          <p:cNvPr id="11" name="Схема 10"/>
          <p:cNvGraphicFramePr/>
          <p:nvPr/>
        </p:nvGraphicFramePr>
        <p:xfrm>
          <a:off x="785786" y="1500174"/>
          <a:ext cx="8358214" cy="5357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2987824" y="836712"/>
            <a:ext cx="2697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 целях доступности: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8457946796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149080"/>
            <a:ext cx="1512168" cy="1317187"/>
          </a:xfrm>
          <a:prstGeom prst="roundRect">
            <a:avLst/>
          </a:prstGeom>
        </p:spPr>
      </p:pic>
      <p:graphicFrame>
        <p:nvGraphicFramePr>
          <p:cNvPr id="13" name="Схема 12"/>
          <p:cNvGraphicFramePr/>
          <p:nvPr/>
        </p:nvGraphicFramePr>
        <p:xfrm>
          <a:off x="2195736" y="1340768"/>
          <a:ext cx="669674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4" name="Рисунок 13" descr="blindsight-care-sign-vector-400-280407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79512" y="1628800"/>
            <a:ext cx="1459880" cy="145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093296"/>
            <a:ext cx="2880320" cy="576064"/>
          </a:xfrm>
        </p:spPr>
        <p:txBody>
          <a:bodyPr/>
          <a:lstStyle/>
          <a:p>
            <a:pPr algn="r"/>
            <a:r>
              <a:rPr lang="ru-RU" sz="1600" b="1" dirty="0" err="1" smtClean="0"/>
              <a:t>Уледёркина</a:t>
            </a:r>
            <a:r>
              <a:rPr lang="ru-RU" sz="1600" b="1" dirty="0" smtClean="0"/>
              <a:t> Л.С., </a:t>
            </a:r>
            <a:br>
              <a:rPr lang="ru-RU" sz="1600" b="1" dirty="0" smtClean="0"/>
            </a:br>
            <a:r>
              <a:rPr lang="ru-RU" sz="1600" b="1" dirty="0" smtClean="0"/>
              <a:t>методист отдела ПО</a:t>
            </a:r>
            <a:endParaRPr lang="ru-RU" sz="1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БПОУ Омской области «Медицинский колледж»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solidFill>
            <a:schemeClr val="accent1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4" descr="616399_logotip-invalid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55576" cy="6730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9458" name="Picture 2" descr="http://mgpr.omskportal.ru/ru/government/News/2014/09/08/1410144940740/PageContent/0/image/8.09.1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2353" y="0"/>
            <a:ext cx="951647" cy="69269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2987824" y="836712"/>
            <a:ext cx="2697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 целях доступности: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8457946796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149081"/>
            <a:ext cx="1322676" cy="1152128"/>
          </a:xfrm>
          <a:prstGeom prst="roundRect">
            <a:avLst/>
          </a:prstGeom>
        </p:spPr>
      </p:pic>
      <p:graphicFrame>
        <p:nvGraphicFramePr>
          <p:cNvPr id="13" name="Схема 12"/>
          <p:cNvGraphicFramePr/>
          <p:nvPr/>
        </p:nvGraphicFramePr>
        <p:xfrm>
          <a:off x="1763688" y="1340768"/>
          <a:ext cx="7128792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4" name="Рисунок 13" descr="blindsight-care-sign-vector-400-280407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79512" y="1628800"/>
            <a:ext cx="1459880" cy="145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</TotalTime>
  <Words>2211</Words>
  <Application>Microsoft Office PowerPoint</Application>
  <PresentationFormat>Экран (4:3)</PresentationFormat>
  <Paragraphs>319</Paragraphs>
  <Slides>50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Уледёркина Л.С.,  методист отдела ПО</vt:lpstr>
      <vt:lpstr>Слайд 2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Слайд 23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Уледёркина Л.С.,  методист отдела ПО</vt:lpstr>
      <vt:lpstr>.</vt:lpstr>
      <vt:lpstr>.</vt:lpstr>
      <vt:lpstr>.</vt:lpstr>
      <vt:lpstr>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 Джанбинова</dc:creator>
  <cp:lastModifiedBy>User</cp:lastModifiedBy>
  <cp:revision>247</cp:revision>
  <dcterms:created xsi:type="dcterms:W3CDTF">2015-12-21T16:26:18Z</dcterms:created>
  <dcterms:modified xsi:type="dcterms:W3CDTF">2019-05-07T07:36:18Z</dcterms:modified>
</cp:coreProperties>
</file>